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69" r:id="rId2"/>
    <p:sldId id="360" r:id="rId3"/>
    <p:sldId id="367" r:id="rId4"/>
    <p:sldId id="372" r:id="rId5"/>
    <p:sldId id="387" r:id="rId6"/>
    <p:sldId id="386" r:id="rId7"/>
    <p:sldId id="383" r:id="rId8"/>
    <p:sldId id="388" r:id="rId9"/>
    <p:sldId id="382" r:id="rId10"/>
    <p:sldId id="374" r:id="rId11"/>
  </p:sldIdLst>
  <p:sldSz cx="12192000" cy="6858000"/>
  <p:notesSz cx="6858000" cy="9144000"/>
  <p:embeddedFontLst>
    <p:embeddedFont>
      <p:font typeface="Pretendard Medium" panose="02000603000000020004" pitchFamily="2" charset="-127"/>
      <p:regular r:id="rId14"/>
    </p:embeddedFont>
    <p:embeddedFont>
      <p:font typeface="Pretendard SemiBold" panose="02000703000000020004" pitchFamily="2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빛의 계승자 Bold" panose="020B0600000101010101" pitchFamily="50" charset="-127"/>
      <p:bold r:id="rId18"/>
    </p:embeddedFont>
    <p:embeddedFont>
      <p:font typeface="페이퍼로지 5 Medium" pitchFamily="2" charset="-127"/>
      <p:regular r:id="rId19"/>
    </p:embeddedFont>
    <p:embeddedFont>
      <p:font typeface="페이퍼로지 6 SemiBold" pitchFamily="2" charset="-127"/>
      <p:bold r:id="rId20"/>
    </p:embeddedFont>
    <p:embeddedFont>
      <p:font typeface="페이퍼로지 7 Bold" pitchFamily="2" charset="-127"/>
      <p:bold r:id="rId21"/>
    </p:embeddedFont>
    <p:embeddedFont>
      <p:font typeface="페이퍼로지 9 Black" pitchFamily="2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E22C931D-BAA6-43E8-9696-FF91B94EB0F2}">
          <p14:sldIdLst>
            <p14:sldId id="369"/>
            <p14:sldId id="360"/>
          </p14:sldIdLst>
        </p14:section>
        <p14:section name="개요" id="{7F529489-A5CF-449D-83F7-1816D722DB86}">
          <p14:sldIdLst>
            <p14:sldId id="367"/>
            <p14:sldId id="372"/>
          </p14:sldIdLst>
        </p14:section>
        <p14:section name="아이덴티티" id="{775DE0D5-0244-416A-A2DB-9783B2469356}">
          <p14:sldIdLst>
            <p14:sldId id="387"/>
            <p14:sldId id="386"/>
            <p14:sldId id="383"/>
            <p14:sldId id="388"/>
            <p14:sldId id="382"/>
            <p14:sldId id="374"/>
          </p14:sldIdLst>
        </p14:section>
        <p14:section name="아크패시브-깨달음" id="{24606A74-CA6A-4E80-9DF9-8F606A5556C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201" userDrawn="1">
          <p15:clr>
            <a:srgbClr val="FDE53C"/>
          </p15:clr>
        </p15:guide>
        <p15:guide id="2" pos="4203" userDrawn="1">
          <p15:clr>
            <a:srgbClr val="A4A3A4"/>
          </p15:clr>
        </p15:guide>
        <p15:guide id="3" pos="869" userDrawn="1">
          <p15:clr>
            <a:srgbClr val="FDE53C"/>
          </p15:clr>
        </p15:guide>
        <p15:guide id="4" pos="7537" userDrawn="1">
          <p15:clr>
            <a:srgbClr val="FDE53C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EDE"/>
    <a:srgbClr val="FAFCBC"/>
    <a:srgbClr val="F6F97F"/>
    <a:srgbClr val="BD9C7C"/>
    <a:srgbClr val="FFFFEF"/>
    <a:srgbClr val="333333"/>
    <a:srgbClr val="404040"/>
    <a:srgbClr val="9357FF"/>
    <a:srgbClr val="B68EFF"/>
    <a:srgbClr val="926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6" autoAdjust="0"/>
    <p:restoredTop sz="94503" autoAdjust="0"/>
  </p:normalViewPr>
  <p:slideViewPr>
    <p:cSldViewPr snapToGrid="0" showGuides="1">
      <p:cViewPr>
        <p:scale>
          <a:sx n="66" d="100"/>
          <a:sy n="66" d="100"/>
        </p:scale>
        <p:origin x="562" y="235"/>
      </p:cViewPr>
      <p:guideLst>
        <p:guide orient="horz" pos="4201"/>
        <p:guide pos="4203"/>
        <p:guide pos="869"/>
        <p:guide pos="7537"/>
      </p:guideLst>
    </p:cSldViewPr>
  </p:slideViewPr>
  <p:outlineViewPr>
    <p:cViewPr>
      <p:scale>
        <a:sx n="33" d="100"/>
        <a:sy n="33" d="100"/>
      </p:scale>
      <p:origin x="0" y="-45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EAD7F0C-8016-A0A6-A53C-2B8D5B9A30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BB86B2-D477-7656-EFF6-E760C9CF71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65B0-0167-4245-9618-BC935AE5688B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2025-05-26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FE74DE-60F3-46EA-C13A-5000E25A9F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D46E2C-B067-D270-AF0D-DE19311CFE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9D2A6-4F99-403C-92AE-5AA67B05EA8D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77FC20-EB4F-4664-B5F8-B6785AC85943}" type="datetimeFigureOut">
              <a:rPr lang="ko-KR" altLang="en-US" smtClean="0"/>
              <a:pPr/>
              <a:t>2025-05-26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1239B6-CD57-4314-9529-743CA7AFE6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53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97F78-9E44-CED9-BE3A-5D756A3DE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CF7371-AB9A-95DC-AD26-B482F7863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8BD433-F47E-4919-1D37-30154B9E7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E9E0D4-C644-4380-277A-44A667250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7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5C6A0-6098-1A42-BFCA-E50B4A92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6D738F-64DC-D87F-25A0-4173006DE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953BDA-8F03-C946-3E78-CB0A75772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55D74-3B73-3E9D-4038-4BA258BF7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36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000F-F75D-013E-E553-F1986CE8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5C8482-59ED-1D79-20B5-37F0D6932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3E36E3-301E-CFDD-6A1B-E23D3CEAA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47534-D760-33D1-7D73-D3A12100E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865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7799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1BEA7-7334-3AE0-C1B0-72B3010A7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E80141-6B82-C5AC-B167-6E5831547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AD216-46C6-B08A-04D0-760AEAD8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D991-A22F-4CCB-99AB-5D874476931C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28C9E-F326-5C02-CD87-BA616643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7C0E1-CA74-36C9-2C39-975FE16E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72225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2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AC6AF0-B74D-3C14-D3E7-244BA945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FD2C-5C8B-4F53-B8E7-6D27070CB963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EE45A6-AA5F-C717-88BB-926D900A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9EE09-14C9-9A7E-34F3-578A8CC4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1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246C2-48C8-0C82-1A3D-12F71710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F6193-6428-52D6-3073-D6189921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78BC53-85BF-1A87-3617-ABDBE842B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B25CE5-ACC4-E03C-7AD1-05B64964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A008-BE09-44AF-A18A-098D5D765529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AC8E2-3DD9-68A1-512B-02215496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6098E3-A2EC-2907-39E8-1D4C1DEF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8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D9D6-23F3-74A2-A883-F3F56064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7F7111-E86F-55B2-2D3C-E3DBCA9E0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B8CFD-8727-E81E-D50C-5A820F6C4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6E90B-B02C-7C44-BC02-A116B014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F5060-4821-4FD7-9452-DEC43D3EDCF4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19D33-1C18-402D-27BF-71C558B0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BEB3D-B224-1E0C-7EE7-FFAF43A7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26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23334-E4DA-BCE2-9B87-EC21759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2D6E90-94CF-C645-C535-69EC4F7F2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3BCF1-6267-FC38-ED5A-EC13D3E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9703-256F-405A-BC5D-CE6E4C9D00E0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D8B17-3CE8-8EBF-C6F0-98093AE2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F36FD-8BDD-B6E4-D0AC-C0116865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95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BB9F3E-6043-459F-2A79-6FFCF430A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D7E2A-F277-30CD-7488-B9AE05C0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A7D98-9857-8360-9097-8A5C4F74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DEE6-8F10-4425-84E1-D5F65AC4A457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7B424-ED32-AEE6-BC07-809EAACB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D0ED5-4D8B-E980-F39E-BB387A81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9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BED64-5F5A-AF09-1307-1ACC4650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E7BB8-6E07-8320-0E77-B3BAC3D3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BC2C3-74A8-05C9-05B0-C5999432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650D-4D2C-4F1C-A2A9-B23BB0E38BFF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DA14F-8FFC-7A10-3A3D-F2CDD5B0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24DD7-74D3-70CC-6129-55EB33C1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2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87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8231" y="6356350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-6350" y="2725770"/>
            <a:ext cx="1152000" cy="793909"/>
            <a:chOff x="-6350" y="1675582"/>
            <a:chExt cx="1152000" cy="79390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AB8C61-3C4B-CBD1-167F-551E045BB083}"/>
                </a:ext>
              </a:extLst>
            </p:cNvPr>
            <p:cNvSpPr>
              <a:spLocks/>
            </p:cNvSpPr>
            <p:nvPr/>
          </p:nvSpPr>
          <p:spPr>
            <a:xfrm>
              <a:off x="-6350" y="1717853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  <a:endParaRPr lang="ko-KR" altLang="en-US" sz="900" b="1" u="none" dirty="0">
                <a:solidFill>
                  <a:srgbClr val="BD9C7C"/>
                </a:solidFill>
                <a:effectLst>
                  <a:glow rad="127000">
                    <a:schemeClr val="tx1">
                      <a:lumMod val="75000"/>
                      <a:lumOff val="25000"/>
                    </a:schemeClr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-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20567F7-1402-2A3D-791A-FB8BDB7886CF}"/>
                </a:ext>
              </a:extLst>
            </p:cNvPr>
            <p:cNvGrpSpPr/>
            <p:nvPr/>
          </p:nvGrpSpPr>
          <p:grpSpPr>
            <a:xfrm>
              <a:off x="-6350" y="1675582"/>
              <a:ext cx="1134280" cy="397826"/>
              <a:chOff x="1609635" y="746670"/>
              <a:chExt cx="1546727" cy="397826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47EE2049-806C-AEB6-5849-D9AFC914C4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635" y="746670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BCF3DD51-E9A5-DDA0-E703-B870FA795CDB}"/>
                  </a:ext>
                </a:extLst>
              </p:cNvPr>
              <p:cNvCxnSpPr/>
              <p:nvPr userDrawn="1"/>
            </p:nvCxnSpPr>
            <p:spPr>
              <a:xfrm>
                <a:off x="1609635" y="1144496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A206C442-1E36-9653-A699-D095A84D81BA}"/>
              </a:ext>
            </a:extLst>
          </p:cNvPr>
          <p:cNvSpPr/>
          <p:nvPr userDrawn="1"/>
        </p:nvSpPr>
        <p:spPr>
          <a:xfrm rot="5400000">
            <a:off x="1114889" y="1459590"/>
            <a:ext cx="195309" cy="121087"/>
          </a:xfrm>
          <a:prstGeom prst="triangle">
            <a:avLst/>
          </a:prstGeom>
          <a:solidFill>
            <a:srgbClr val="212227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DBEA37-5864-28F2-9EC4-03A840436324}"/>
              </a:ext>
            </a:extLst>
          </p:cNvPr>
          <p:cNvGrpSpPr/>
          <p:nvPr userDrawn="1"/>
        </p:nvGrpSpPr>
        <p:grpSpPr>
          <a:xfrm>
            <a:off x="0" y="1263089"/>
            <a:ext cx="1152000" cy="489534"/>
            <a:chOff x="1652149" y="1346100"/>
            <a:chExt cx="1152000" cy="4895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DB3C2A-CC55-C5C8-2D9F-61421BB07E2B}"/>
                </a:ext>
              </a:extLst>
            </p:cNvPr>
            <p:cNvSpPr/>
            <p:nvPr/>
          </p:nvSpPr>
          <p:spPr>
            <a:xfrm>
              <a:off x="1652150" y="1346100"/>
              <a:ext cx="1151999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516FDB-7388-CE96-F1D0-D2D6B9CCF1C8}"/>
                </a:ext>
              </a:extLst>
            </p:cNvPr>
            <p:cNvSpPr>
              <a:spLocks/>
            </p:cNvSpPr>
            <p:nvPr/>
          </p:nvSpPr>
          <p:spPr>
            <a:xfrm>
              <a:off x="1652149" y="1436979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  <a:endParaRPr lang="ko-KR" altLang="en-US" sz="14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1C2F35-D520-73E2-E2B0-422BFA5F060B}"/>
              </a:ext>
            </a:extLst>
          </p:cNvPr>
          <p:cNvSpPr/>
          <p:nvPr userDrawn="1"/>
        </p:nvSpPr>
        <p:spPr>
          <a:xfrm>
            <a:off x="1" y="1752623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FFD552-BD6C-5AE1-AF86-443BB193EE98}"/>
              </a:ext>
            </a:extLst>
          </p:cNvPr>
          <p:cNvSpPr/>
          <p:nvPr userDrawn="1"/>
        </p:nvSpPr>
        <p:spPr>
          <a:xfrm>
            <a:off x="1" y="2094522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E948697-7DFB-5322-A3D9-D887DF1FD997}"/>
              </a:ext>
            </a:extLst>
          </p:cNvPr>
          <p:cNvCxnSpPr>
            <a:cxnSpLocks/>
          </p:cNvCxnSpPr>
          <p:nvPr userDrawn="1"/>
        </p:nvCxnSpPr>
        <p:spPr>
          <a:xfrm>
            <a:off x="9000" y="2094523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A5DB24-459E-474D-B3D3-796BBCEF7EB1}"/>
              </a:ext>
            </a:extLst>
          </p:cNvPr>
          <p:cNvCxnSpPr>
            <a:cxnSpLocks/>
          </p:cNvCxnSpPr>
          <p:nvPr userDrawn="1"/>
        </p:nvCxnSpPr>
        <p:spPr>
          <a:xfrm>
            <a:off x="9000" y="2436836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CF2356-DA97-8EF9-8C92-528635BFBF0C}"/>
              </a:ext>
            </a:extLst>
          </p:cNvPr>
          <p:cNvCxnSpPr>
            <a:cxnSpLocks/>
          </p:cNvCxnSpPr>
          <p:nvPr userDrawn="1"/>
        </p:nvCxnSpPr>
        <p:spPr>
          <a:xfrm>
            <a:off x="0" y="1263089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009A21-65BB-A593-E0BD-E8D5DB9F6132}"/>
              </a:ext>
            </a:extLst>
          </p:cNvPr>
          <p:cNvCxnSpPr>
            <a:cxnSpLocks/>
          </p:cNvCxnSpPr>
          <p:nvPr userDrawn="1"/>
        </p:nvCxnSpPr>
        <p:spPr>
          <a:xfrm>
            <a:off x="0" y="2436836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4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8231" y="6356350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0" y="3123596"/>
            <a:ext cx="1152000" cy="396083"/>
            <a:chOff x="-6350" y="2073408"/>
            <a:chExt cx="1152000" cy="39608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-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F3DD51-E9A5-DDA0-E703-B870FA795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88819CA-FCD9-3B7B-675F-F0F3FA267568}"/>
              </a:ext>
            </a:extLst>
          </p:cNvPr>
          <p:cNvGrpSpPr/>
          <p:nvPr userDrawn="1"/>
        </p:nvGrpSpPr>
        <p:grpSpPr>
          <a:xfrm>
            <a:off x="0" y="1826152"/>
            <a:ext cx="1273087" cy="1173747"/>
            <a:chOff x="0" y="1263089"/>
            <a:chExt cx="1273087" cy="1173747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C6294C1-E097-55CE-ADF2-1436353A9080}"/>
                </a:ext>
              </a:extLst>
            </p:cNvPr>
            <p:cNvSpPr/>
            <p:nvPr/>
          </p:nvSpPr>
          <p:spPr>
            <a:xfrm rot="5400000">
              <a:off x="1114889" y="1459590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E84A554-D59E-DAFE-C73A-AB611EC9C1DA}"/>
                </a:ext>
              </a:extLst>
            </p:cNvPr>
            <p:cNvGrpSpPr/>
            <p:nvPr/>
          </p:nvGrpSpPr>
          <p:grpSpPr>
            <a:xfrm>
              <a:off x="0" y="1263089"/>
              <a:ext cx="1152000" cy="489534"/>
              <a:chOff x="1652149" y="1346100"/>
              <a:chExt cx="1152000" cy="489534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8F31B75-3248-4999-518D-1063F9BBE0FD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54C0096-5E46-6A32-5665-CE5C275F96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/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아이덴티티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314ED2F-BD21-E03B-6ECB-055C7C6B16D6}"/>
                </a:ext>
              </a:extLst>
            </p:cNvPr>
            <p:cNvSpPr/>
            <p:nvPr/>
          </p:nvSpPr>
          <p:spPr>
            <a:xfrm>
              <a:off x="1" y="1752623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571CD6-02FF-2871-04AE-7E5CE7942F49}"/>
                </a:ext>
              </a:extLst>
            </p:cNvPr>
            <p:cNvSpPr/>
            <p:nvPr/>
          </p:nvSpPr>
          <p:spPr>
            <a:xfrm>
              <a:off x="1" y="2094522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515951D-D497-7FE4-4C79-F6926E31DC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094523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785E3FC-F8E6-A955-C894-17B043D5C42D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436836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78BE06B-D821-B46D-CF10-258A1580D5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63089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3C76522-8896-F788-F774-372605D411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36836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FDD059-7A5C-5DCD-2D91-0998C3629B32}"/>
              </a:ext>
            </a:extLst>
          </p:cNvPr>
          <p:cNvGrpSpPr/>
          <p:nvPr userDrawn="1"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7D3D4E-A1C6-C63B-9797-3D50552DAC58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467FA7A-B2E3-B1F5-598D-D2F6538D4F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B1956B5-93FE-7E8A-80BE-EB686953ED5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9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ED898-EC36-7748-99D3-17D6E782E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7FB20F-086C-5FFB-A706-762A9AB6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D8270-5637-98EC-EA1A-81383D990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D8B29-D194-45C5-8880-D13C3BA0AD47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4520F-CE2E-77CC-A6BA-3CC26BC0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BDF4F-6DC5-6DE6-2281-CFC48A56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2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3EF13-67F3-5218-AC03-8F67A070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B2E27-B4B3-1758-8BEC-0B0F9C4B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9FB90-8A11-521C-8C09-7CAE0C35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882F5-33B2-525D-BF91-A6E0FD93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82E55-0D4C-4810-9D04-994D62B426E5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EAA8B9-B7CC-96D3-CF78-95F57C6ED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655FB-BCAD-4E66-6A9F-AE3BDF84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4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911B4-D502-FA96-59BB-68E70A39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E2C41-7172-FEBF-2C6D-EC0F65DD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65E2A-6596-7167-16AC-E59FE964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427F73-DBA8-F5DF-37D5-90E556241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9628E8-6699-469C-F900-7E82387B5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2D50C1-DBB4-D99C-F65D-C8357AD5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3087-4A0F-482C-921E-192D30072535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7085C2-DC02-144B-E6D1-7F8B7101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131927-ACD1-FF21-7FDE-5F806875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85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36D68-BE5E-F881-A7E8-B1F42BE0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406CA-410D-DCA1-5AD7-3165CC27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E352-151F-4BBD-9F31-D3EB4053A998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634E0B-7E8D-3BD9-DF7F-73648A45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CB48A0-5F3A-86C2-4103-91430460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7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C16FD9-A24D-4AD7-2817-E704C047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064B5-1FBB-D1E6-662F-8F8D51F1B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C3125-44E0-AA96-3C0F-C9A0CED6B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CD5B2A7-FF3C-403F-A08B-A3E8580CCEA4}" type="datetime1">
              <a:rPr lang="ko-KR" altLang="en-US" smtClean="0"/>
              <a:pPr/>
              <a:t>2025-05-26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178EA-67AF-6F7D-99C3-68E3BC5EE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A497A-62F2-EEC6-1419-90E1FCB1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2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6" r:id="rId4"/>
    <p:sldLayoutId id="2147483667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360EF-F793-AF98-890A-D69F25082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3F58013-64D5-9EE0-1F67-C230E6A963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00409" y="102855"/>
            <a:ext cx="487362" cy="246062"/>
          </a:xfrm>
        </p:spPr>
        <p:txBody>
          <a:bodyPr>
            <a:norm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35" name="그림 34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024112-B2AD-5659-F66F-D8D0D352BE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628AA5D-7060-86C6-FF3E-B2B729DCA2A7}"/>
              </a:ext>
            </a:extLst>
          </p:cNvPr>
          <p:cNvGrpSpPr/>
          <p:nvPr/>
        </p:nvGrpSpPr>
        <p:grpSpPr>
          <a:xfrm>
            <a:off x="1039862" y="1202181"/>
            <a:ext cx="6326139" cy="1413038"/>
            <a:chOff x="745222" y="1202181"/>
            <a:chExt cx="6326139" cy="14130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6AE6C0-C363-1F19-2636-CFF7F3A4A085}"/>
                </a:ext>
              </a:extLst>
            </p:cNvPr>
            <p:cNvSpPr txBox="1"/>
            <p:nvPr/>
          </p:nvSpPr>
          <p:spPr>
            <a:xfrm>
              <a:off x="1343928" y="1202181"/>
              <a:ext cx="2150377" cy="48970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전장을 꿰뚫는 창</a:t>
              </a:r>
              <a:r>
                <a:rPr lang="en-US" altLang="ko-KR" sz="14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211EB4-FD8D-681F-3AA5-2A80219F6C60}"/>
                </a:ext>
              </a:extLst>
            </p:cNvPr>
            <p:cNvSpPr txBox="1"/>
            <p:nvPr/>
          </p:nvSpPr>
          <p:spPr>
            <a:xfrm>
              <a:off x="3901687" y="2153554"/>
              <a:ext cx="316967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(L</a:t>
              </a:r>
              <a:r>
                <a:rPr lang="en-US" altLang="ko-KR" sz="1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ANCE</a:t>
              </a:r>
              <a:r>
                <a:rPr lang="en-US" altLang="ko-KR" sz="16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 </a:t>
              </a:r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M</a:t>
              </a:r>
              <a:r>
                <a:rPr lang="en-US" altLang="ko-KR" sz="1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ASTER</a:t>
              </a:r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)</a:t>
              </a:r>
              <a:endPara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811A6D-B4BE-39E8-3F27-7FBF6CD3329B}"/>
                </a:ext>
              </a:extLst>
            </p:cNvPr>
            <p:cNvSpPr txBox="1"/>
            <p:nvPr/>
          </p:nvSpPr>
          <p:spPr>
            <a:xfrm>
              <a:off x="745222" y="1691889"/>
              <a:ext cx="3347788" cy="92333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6000" b="1" spc="800" dirty="0">
                  <a:solidFill>
                    <a:schemeClr val="bg1"/>
                  </a:solidFill>
                  <a:effectLst>
                    <a:glow rad="127000">
                      <a:schemeClr val="bg1">
                        <a:lumMod val="65000"/>
                        <a:alpha val="22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함초롬바탕" panose="02030604000101010101" pitchFamily="18" charset="-127"/>
                </a:rPr>
                <a:t>창술사</a:t>
              </a:r>
              <a:endParaRPr lang="en-US" altLang="ko-KR" sz="5400" b="1" spc="800" dirty="0">
                <a:solidFill>
                  <a:schemeClr val="bg1"/>
                </a:solidFill>
                <a:effectLst>
                  <a:glow rad="127000">
                    <a:schemeClr val="bg1">
                      <a:lumMod val="65000"/>
                      <a:alpha val="22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75A6F6D-B468-D663-2695-DCCD24ADD975}"/>
              </a:ext>
            </a:extLst>
          </p:cNvPr>
          <p:cNvSpPr txBox="1"/>
          <p:nvPr/>
        </p:nvSpPr>
        <p:spPr>
          <a:xfrm>
            <a:off x="9845954" y="606882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spc="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endParaRPr lang="en-US" altLang="ko-KR" sz="1400" spc="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793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9B35382-9BEC-CDF9-F48D-F0D2C177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690851"/>
              </p:ext>
            </p:extLst>
          </p:nvPr>
        </p:nvGraphicFramePr>
        <p:xfrm>
          <a:off x="1483716" y="2999897"/>
          <a:ext cx="4595288" cy="548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7340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3023384">
                  <a:extLst>
                    <a:ext uri="{9D8B030D-6E8A-4147-A177-3AD203B41FA5}">
                      <a16:colId xmlns:a16="http://schemas.microsoft.com/office/drawing/2014/main" val="1700617532"/>
                    </a:ext>
                  </a:extLst>
                </a:gridCol>
              </a:tblGrid>
              <a:tr h="463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특성 효과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듀얼 게이지 </a:t>
                      </a:r>
                      <a:r>
                        <a:rPr lang="ko-KR" altLang="en-US" sz="1000" b="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회복량이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n%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스킬의 피해량이 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N%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피해량이 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N%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351266"/>
                  </a:ext>
                </a:extLst>
              </a:tr>
            </a:tbl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69FF26-CF67-3A8D-5F98-B22430ABBA11}"/>
              </a:ext>
            </a:extLst>
          </p:cNvPr>
          <p:cNvGrpSpPr/>
          <p:nvPr/>
        </p:nvGrpSpPr>
        <p:grpSpPr>
          <a:xfrm>
            <a:off x="1678612" y="5277348"/>
            <a:ext cx="8800783" cy="539427"/>
            <a:chOff x="1379537" y="1177162"/>
            <a:chExt cx="8800783" cy="53942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B35F39F-A9C5-9098-0E4B-D0FD0725CE5B}"/>
                </a:ext>
              </a:extLst>
            </p:cNvPr>
            <p:cNvSpPr txBox="1"/>
            <p:nvPr/>
          </p:nvSpPr>
          <p:spPr>
            <a:xfrm>
              <a:off x="1379537" y="1470368"/>
              <a:ext cx="880078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변형 창을 사용해 주변에 위치한 적들을 쓸어버릴 수 있는 난무 스탠스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날카로운 창으로 순간 높은 피해를 줄 수 있는 집중 스탠스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D940ED-FF20-B545-8BCB-C72F59AB879E}"/>
                </a:ext>
              </a:extLst>
            </p:cNvPr>
            <p:cNvGrpSpPr/>
            <p:nvPr/>
          </p:nvGrpSpPr>
          <p:grpSpPr>
            <a:xfrm>
              <a:off x="1379537" y="1177162"/>
              <a:ext cx="3549385" cy="293206"/>
              <a:chOff x="1379537" y="1082772"/>
              <a:chExt cx="3549385" cy="293206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FA732499-CE61-67DF-262A-9431BB978EA9}"/>
                  </a:ext>
                </a:extLst>
              </p:cNvPr>
              <p:cNvSpPr/>
              <p:nvPr/>
            </p:nvSpPr>
            <p:spPr>
              <a:xfrm>
                <a:off x="1379538" y="1082772"/>
                <a:ext cx="1146411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난무 스킬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 / 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집중 스킬</a:t>
                </a:r>
                <a:endParaRPr lang="ko-KR" altLang="en-US" sz="105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16843CA-975E-5271-DBC3-51B481B498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7" y="1322767"/>
                <a:ext cx="3549385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B1E82E1-F229-F680-4C2A-BE24DD0CBE2E}"/>
              </a:ext>
            </a:extLst>
          </p:cNvPr>
          <p:cNvSpPr txBox="1"/>
          <p:nvPr/>
        </p:nvSpPr>
        <p:spPr>
          <a:xfrm>
            <a:off x="1483716" y="4859041"/>
            <a:ext cx="811789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스킬 구성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47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52CC1-4D93-1087-F203-60E485C4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78096B16-9698-B316-E814-0929FE04EA0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734800" y="139700"/>
            <a:ext cx="457200" cy="188913"/>
          </a:xfrm>
        </p:spPr>
        <p:txBody>
          <a:bodyPr>
            <a:normAutofit/>
          </a:bodyPr>
          <a:lstStyle/>
          <a:p>
            <a:r>
              <a:rPr lang="ko-KR" altLang="en-US" sz="100" dirty="0"/>
              <a:t>목차</a:t>
            </a:r>
          </a:p>
        </p:txBody>
      </p:sp>
      <p:pic>
        <p:nvPicPr>
          <p:cNvPr id="2" name="그림 1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D9BF99-7E85-517B-6D2C-E7F4958334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C2B38262-0A30-73DB-F727-09BCEE95CC4C}"/>
              </a:ext>
            </a:extLst>
          </p:cNvPr>
          <p:cNvSpPr>
            <a:spLocks/>
          </p:cNvSpPr>
          <p:nvPr/>
        </p:nvSpPr>
        <p:spPr>
          <a:xfrm>
            <a:off x="0" y="174847"/>
            <a:ext cx="13104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목 차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1208F3D-E192-C002-E945-5F1E42D6080E}"/>
              </a:ext>
            </a:extLst>
          </p:cNvPr>
          <p:cNvCxnSpPr>
            <a:cxnSpLocks/>
          </p:cNvCxnSpPr>
          <p:nvPr/>
        </p:nvCxnSpPr>
        <p:spPr>
          <a:xfrm flipH="1">
            <a:off x="0" y="563221"/>
            <a:ext cx="1310400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5A5653B-9E9B-C8C2-D293-D9B2289E7CBD}"/>
              </a:ext>
            </a:extLst>
          </p:cNvPr>
          <p:cNvGrpSpPr/>
          <p:nvPr/>
        </p:nvGrpSpPr>
        <p:grpSpPr>
          <a:xfrm>
            <a:off x="1980960" y="1247083"/>
            <a:ext cx="2368439" cy="1039880"/>
            <a:chOff x="1980960" y="1442663"/>
            <a:chExt cx="2368439" cy="10398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7E2A8E-8C7A-7BBD-70E2-CC8E0020609D}"/>
                </a:ext>
              </a:extLst>
            </p:cNvPr>
            <p:cNvSpPr txBox="1"/>
            <p:nvPr/>
          </p:nvSpPr>
          <p:spPr>
            <a:xfrm>
              <a:off x="2404871" y="1882379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 의도 및 컨셉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BD09AC-FAA8-6CFA-2469-11742D1291B9}"/>
                </a:ext>
              </a:extLst>
            </p:cNvPr>
            <p:cNvSpPr txBox="1"/>
            <p:nvPr/>
          </p:nvSpPr>
          <p:spPr>
            <a:xfrm>
              <a:off x="2404871" y="1488829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개요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FA3D5DD-ACF8-F5B1-9200-96550F9E2D6E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134849" y="1750440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FE31A29-7E33-FDD7-0294-3700DA280A32}"/>
                </a:ext>
              </a:extLst>
            </p:cNvPr>
            <p:cNvSpPr/>
            <p:nvPr/>
          </p:nvSpPr>
          <p:spPr>
            <a:xfrm>
              <a:off x="1980960" y="1442663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F60394-6095-EE35-13F0-15C53A9077E6}"/>
              </a:ext>
            </a:extLst>
          </p:cNvPr>
          <p:cNvGrpSpPr/>
          <p:nvPr/>
        </p:nvGrpSpPr>
        <p:grpSpPr>
          <a:xfrm>
            <a:off x="1980960" y="2885976"/>
            <a:ext cx="2368439" cy="1039880"/>
            <a:chOff x="1980960" y="3104640"/>
            <a:chExt cx="2368439" cy="10398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DE52C4-73BA-E49E-64FE-8B74FFCE2BE7}"/>
                </a:ext>
              </a:extLst>
            </p:cNvPr>
            <p:cNvSpPr txBox="1"/>
            <p:nvPr/>
          </p:nvSpPr>
          <p:spPr>
            <a:xfrm>
              <a:off x="2404871" y="3544356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듀얼 스탠스 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듀얼 스탠스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8EA765-5A72-4E48-4EC6-7AFBE93AAE34}"/>
                </a:ext>
              </a:extLst>
            </p:cNvPr>
            <p:cNvSpPr txBox="1"/>
            <p:nvPr/>
          </p:nvSpPr>
          <p:spPr>
            <a:xfrm>
              <a:off x="2404871" y="3150806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아이덴티티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D943A38-1D28-1244-A95B-FA2D209BEE6E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2134849" y="3412417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0BFE99-3E6B-2A39-0CB1-550E7FD86058}"/>
                </a:ext>
              </a:extLst>
            </p:cNvPr>
            <p:cNvSpPr/>
            <p:nvPr/>
          </p:nvSpPr>
          <p:spPr>
            <a:xfrm>
              <a:off x="1980960" y="3104640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205317A-E950-FD14-0B75-A358988A48CD}"/>
              </a:ext>
            </a:extLst>
          </p:cNvPr>
          <p:cNvGrpSpPr/>
          <p:nvPr/>
        </p:nvGrpSpPr>
        <p:grpSpPr>
          <a:xfrm>
            <a:off x="1980960" y="4524869"/>
            <a:ext cx="2368439" cy="1378435"/>
            <a:chOff x="1980960" y="4720449"/>
            <a:chExt cx="2368439" cy="13784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448C19-E67C-A5C3-6D2C-0DAA87F0C141}"/>
                </a:ext>
              </a:extLst>
            </p:cNvPr>
            <p:cNvSpPr txBox="1"/>
            <p:nvPr/>
          </p:nvSpPr>
          <p:spPr>
            <a:xfrm>
              <a:off x="2404871" y="5160165"/>
              <a:ext cx="19445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효과 구성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절정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절제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A23FA9-F22D-96F6-EC20-ACBFF65E67A7}"/>
                </a:ext>
              </a:extLst>
            </p:cNvPr>
            <p:cNvSpPr txBox="1"/>
            <p:nvPr/>
          </p:nvSpPr>
          <p:spPr>
            <a:xfrm>
              <a:off x="2404871" y="4766615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아크패시브 </a:t>
              </a:r>
              <a:r>
                <a: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- </a:t>
              </a:r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깨달음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1461F3-15A6-39F4-5480-E80E86E39EAA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134849" y="5028226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F0AFF0-D604-7F9A-8369-0B109A8598E1}"/>
                </a:ext>
              </a:extLst>
            </p:cNvPr>
            <p:cNvSpPr/>
            <p:nvPr/>
          </p:nvSpPr>
          <p:spPr>
            <a:xfrm>
              <a:off x="1980960" y="4720449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46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FC0BB-C10E-9F5B-1218-0EC08ED97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DEE5FA3-982E-5437-61C3-BFD51BF1BAFA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78B309-066D-A0FC-1E62-BECED4E82FC1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0FC7DE-F58F-E9FF-3D42-E0463BDF3BC5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E8E7E6-8A3F-2D73-116A-FF332FD24FB1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 및 컨셉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570590-D659-EA31-1EA8-8408783B3B37}"/>
              </a:ext>
            </a:extLst>
          </p:cNvPr>
          <p:cNvGrpSpPr/>
          <p:nvPr/>
        </p:nvGrpSpPr>
        <p:grpSpPr>
          <a:xfrm>
            <a:off x="1523341" y="1177162"/>
            <a:ext cx="8800783" cy="744612"/>
            <a:chOff x="1379537" y="1177162"/>
            <a:chExt cx="8800783" cy="74461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E8CC38-C321-040F-23D1-109AD0F6797F}"/>
                </a:ext>
              </a:extLst>
            </p:cNvPr>
            <p:cNvSpPr txBox="1"/>
            <p:nvPr/>
          </p:nvSpPr>
          <p:spPr>
            <a:xfrm>
              <a:off x="1379537" y="1470368"/>
              <a:ext cx="880078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베거나 찌르는 등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날카로운 무기의 사용으로 얻을 수 있는 타격감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주먹으로 때리거나 기를 방출하며 얻는 타격감과는 다른 매력이 있습니다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날붙이의 타격감을 줄 수 있는 클래스로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기존의 무도가와는 다른 재미를 선사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E9D6866-0162-F873-48AE-E9AE67AEB49B}"/>
                </a:ext>
              </a:extLst>
            </p:cNvPr>
            <p:cNvGrpSpPr/>
            <p:nvPr/>
          </p:nvGrpSpPr>
          <p:grpSpPr>
            <a:xfrm>
              <a:off x="1379537" y="1177162"/>
              <a:ext cx="3593084" cy="293206"/>
              <a:chOff x="1379537" y="1082772"/>
              <a:chExt cx="3593084" cy="29320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77725D9C-EFA7-B262-8FF8-FA44B3419EDA}"/>
                  </a:ext>
                </a:extLst>
              </p:cNvPr>
              <p:cNvSpPr/>
              <p:nvPr/>
            </p:nvSpPr>
            <p:spPr>
              <a:xfrm>
                <a:off x="1379538" y="1082772"/>
                <a:ext cx="359308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무도가 클래스 중에서 유일하게 날붙이를 무기로 사용하는 클래스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AF180AA-58F6-CA8D-5BD2-971475308B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7" y="1322767"/>
                <a:ext cx="3549385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DC9ACDD-D94F-8B16-BE22-7C7B61D6BAB4}"/>
              </a:ext>
            </a:extLst>
          </p:cNvPr>
          <p:cNvGrpSpPr/>
          <p:nvPr/>
        </p:nvGrpSpPr>
        <p:grpSpPr>
          <a:xfrm>
            <a:off x="1523341" y="2047863"/>
            <a:ext cx="8019643" cy="744612"/>
            <a:chOff x="1379537" y="2067692"/>
            <a:chExt cx="8019643" cy="7446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EF3D29-CBA9-4F89-58F6-E6BF2325A95C}"/>
                </a:ext>
              </a:extLst>
            </p:cNvPr>
            <p:cNvSpPr txBox="1"/>
            <p:nvPr/>
          </p:nvSpPr>
          <p:spPr>
            <a:xfrm>
              <a:off x="1379537" y="2360898"/>
              <a:ext cx="801964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무술은 인간의 신체를 사용하여 효율적인 힘의 전달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내면과 외면의 성장 등을 목표로 수련하는 기술입니다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즉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무도가의 스킬은 무술 액션이 바탕이 되어야 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인간의 신체로 행할 수 있는 동작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이어야 하며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힘을 이끌어내는 과정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</a:t>
              </a:r>
              <a:r>
                <a:rPr lang="en-US" altLang="ko-KR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잘 드러날수록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설득력 있고 멋있는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90A7831-C841-664C-D77F-84BFB4254079}"/>
                </a:ext>
              </a:extLst>
            </p:cNvPr>
            <p:cNvGrpSpPr/>
            <p:nvPr/>
          </p:nvGrpSpPr>
          <p:grpSpPr>
            <a:xfrm>
              <a:off x="1379538" y="2067692"/>
              <a:ext cx="3233775" cy="293206"/>
              <a:chOff x="1379538" y="2067692"/>
              <a:chExt cx="3233775" cy="293206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1B9C93CF-861A-8706-6A42-C8874268A887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3233775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사실적인 동작을 바탕으로 무술 액션의 멋을 살리는 클래스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683885AF-9E0C-FA6C-3F2C-1FE260791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321435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E74283-7BB9-0C4C-2518-5ECEB4B6D277}"/>
              </a:ext>
            </a:extLst>
          </p:cNvPr>
          <p:cNvGrpSpPr/>
          <p:nvPr/>
        </p:nvGrpSpPr>
        <p:grpSpPr>
          <a:xfrm>
            <a:off x="1523340" y="2918563"/>
            <a:ext cx="7813699" cy="744612"/>
            <a:chOff x="1523340" y="3064321"/>
            <a:chExt cx="7813699" cy="74461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149AF7-37BD-4744-4227-D5630756E45D}"/>
                </a:ext>
              </a:extLst>
            </p:cNvPr>
            <p:cNvSpPr txBox="1"/>
            <p:nvPr/>
          </p:nvSpPr>
          <p:spPr>
            <a:xfrm>
              <a:off x="1523340" y="3357527"/>
              <a:ext cx="7813699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구성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등으로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빠르고 유연한 대처가 가능하면서도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딜링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능력은 뒤처지지 않는 육각형 클래스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설계합니다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유틸성과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피해량 두 마리 토끼를 잡고 싶은 유저들에게 최고의 선택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949F616-93C9-6614-527F-B12F21533D14}"/>
                </a:ext>
              </a:extLst>
            </p:cNvPr>
            <p:cNvGrpSpPr/>
            <p:nvPr/>
          </p:nvGrpSpPr>
          <p:grpSpPr>
            <a:xfrm>
              <a:off x="1523341" y="3064321"/>
              <a:ext cx="2965103" cy="293206"/>
              <a:chOff x="1379538" y="2067692"/>
              <a:chExt cx="2965103" cy="29320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4D52262-E983-AB0E-496E-7A5996824F50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296510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다양한 상황에서 유연한 대처가 가능한 육각형 클래스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C99B2F2-F8CE-132F-4842-0DB11CA4B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296510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08BFADF-18F1-3E95-2DC7-5531D472F0EF}"/>
              </a:ext>
            </a:extLst>
          </p:cNvPr>
          <p:cNvSpPr txBox="1"/>
          <p:nvPr/>
        </p:nvSpPr>
        <p:spPr>
          <a:xfrm>
            <a:off x="1379538" y="758313"/>
            <a:ext cx="814995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62167F1-3FF2-649A-82C5-7830B5681B6F}"/>
              </a:ext>
            </a:extLst>
          </p:cNvPr>
          <p:cNvGrpSpPr/>
          <p:nvPr/>
        </p:nvGrpSpPr>
        <p:grpSpPr>
          <a:xfrm>
            <a:off x="1379538" y="4127277"/>
            <a:ext cx="3328129" cy="263791"/>
            <a:chOff x="1379538" y="4165524"/>
            <a:chExt cx="3328129" cy="2637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0AADD0-7171-F5EE-688A-410F1AE4BD3F}"/>
                </a:ext>
              </a:extLst>
            </p:cNvPr>
            <p:cNvSpPr txBox="1"/>
            <p:nvPr/>
          </p:nvSpPr>
          <p:spPr>
            <a:xfrm>
              <a:off x="1379538" y="4165524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클래스 컨셉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C0DB469-C8C1-19C4-6EB4-53D538E1AA58}"/>
                </a:ext>
              </a:extLst>
            </p:cNvPr>
            <p:cNvGrpSpPr/>
            <p:nvPr/>
          </p:nvGrpSpPr>
          <p:grpSpPr>
            <a:xfrm>
              <a:off x="2445829" y="4178772"/>
              <a:ext cx="2261838" cy="250543"/>
              <a:chOff x="2445829" y="4178772"/>
              <a:chExt cx="2261838" cy="25054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04D750-9B58-34DA-34FF-20C799DAE450}"/>
                  </a:ext>
                </a:extLst>
              </p:cNvPr>
              <p:cNvSpPr txBox="1"/>
              <p:nvPr/>
            </p:nvSpPr>
            <p:spPr>
              <a:xfrm>
                <a:off x="2445829" y="4178772"/>
                <a:ext cx="226183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127000">
                        <a:srgbClr val="404040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창을 다양하게 활용하며 전장을 꿰뚫는 무도가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127000">
                      <a:srgbClr val="404040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4CB87910-59B4-C93F-E4B5-884CAD655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4429315"/>
                <a:ext cx="2243011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FCF551D-C044-FDE0-0E02-6FCD82C5D896}"/>
              </a:ext>
            </a:extLst>
          </p:cNvPr>
          <p:cNvGrpSpPr/>
          <p:nvPr/>
        </p:nvGrpSpPr>
        <p:grpSpPr>
          <a:xfrm>
            <a:off x="1379537" y="4444330"/>
            <a:ext cx="4513483" cy="2153120"/>
            <a:chOff x="1379537" y="4444330"/>
            <a:chExt cx="4513483" cy="215312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EB5AE6B-2DED-58E8-91D4-0DBA7A1347A6}"/>
                </a:ext>
              </a:extLst>
            </p:cNvPr>
            <p:cNvGrpSpPr/>
            <p:nvPr/>
          </p:nvGrpSpPr>
          <p:grpSpPr>
            <a:xfrm>
              <a:off x="1379537" y="4444330"/>
              <a:ext cx="2502721" cy="2153120"/>
              <a:chOff x="1379537" y="4444330"/>
              <a:chExt cx="2502721" cy="2153120"/>
            </a:xfrm>
          </p:grpSpPr>
          <p:pic>
            <p:nvPicPr>
              <p:cNvPr id="12" name="그림 11" descr="만화 영화, 가상의 캐릭터, 무기, 소설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7A0847B5-A309-2FD7-431A-249E9C802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53"/>
              <a:stretch/>
            </p:blipFill>
            <p:spPr>
              <a:xfrm>
                <a:off x="1379537" y="4444330"/>
                <a:ext cx="2502721" cy="215312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EC7B15-4012-EE56-87E3-BBC466F3A5B8}"/>
                  </a:ext>
                </a:extLst>
              </p:cNvPr>
              <p:cNvSpPr txBox="1"/>
              <p:nvPr/>
            </p:nvSpPr>
            <p:spPr>
              <a:xfrm>
                <a:off x="2317964" y="6426830"/>
                <a:ext cx="64761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1 ]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FA5B510-B25C-891C-4F72-2CFDB59322BC}"/>
                </a:ext>
              </a:extLst>
            </p:cNvPr>
            <p:cNvGrpSpPr/>
            <p:nvPr/>
          </p:nvGrpSpPr>
          <p:grpSpPr>
            <a:xfrm>
              <a:off x="4339829" y="4483330"/>
              <a:ext cx="1553191" cy="2081999"/>
              <a:chOff x="4488444" y="4483330"/>
              <a:chExt cx="1553191" cy="2081999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E0721AC-4192-DE2B-57C8-F5D6974C63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2" t="18577" b="10992"/>
              <a:stretch/>
            </p:blipFill>
            <p:spPr bwMode="auto">
              <a:xfrm>
                <a:off x="4488444" y="4483330"/>
                <a:ext cx="1553191" cy="2081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69130C0-6FB8-D7CF-56C3-2A3EAFCF8DDD}"/>
                  </a:ext>
                </a:extLst>
              </p:cNvPr>
              <p:cNvSpPr txBox="1"/>
              <p:nvPr/>
            </p:nvSpPr>
            <p:spPr>
              <a:xfrm>
                <a:off x="4551224" y="6426830"/>
                <a:ext cx="66524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2 ]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572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0E0E8-5F20-1BF3-3B6F-E0856099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C2897C-9D25-6867-11F5-2F0D8845FDDC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70E07C-51A9-DE2E-BDBD-4F95C381E7CE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DACDF-6098-0F1B-354B-AD57A445E613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F93BB5-44C8-71A3-5814-F4EE0C0574D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클래스 소개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E1EA1BC-67BA-0147-53D7-32DE5301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441305"/>
              </p:ext>
            </p:extLst>
          </p:nvPr>
        </p:nvGraphicFramePr>
        <p:xfrm>
          <a:off x="1379538" y="1212712"/>
          <a:ext cx="5600382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799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67344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502593">
                  <a:extLst>
                    <a:ext uri="{9D8B030D-6E8A-4147-A177-3AD203B41FA5}">
                      <a16:colId xmlns:a16="http://schemas.microsoft.com/office/drawing/2014/main" val="1700617532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586117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(Lance Master)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마크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무도가</a:t>
                      </a:r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전장의 창이 되어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적을 섬멸하라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endParaRPr lang="ko-KR" altLang="en-US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듀얼 스탠스 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창술사는 스탠스를 변경하며 여러 상황에 대처할 수 있습니다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61740618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특성 효과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</a:t>
                      </a:r>
                      <a:r>
                        <a:rPr lang="en-US" altLang="ko-KR" sz="8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</a:t>
                      </a:r>
                      <a:r>
                        <a:rPr lang="ko-KR" altLang="en-US" sz="8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기준</a:t>
                      </a:r>
                      <a:r>
                        <a:rPr lang="en-US" altLang="ko-KR" sz="8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듀얼 게이지 </a:t>
                      </a:r>
                      <a:r>
                        <a:rPr lang="ko-KR" altLang="en-US" sz="1000" b="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회복량이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10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10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0.35 )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2007932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latinLnBrk="1"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스킬의 피해량이 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0.06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10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10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0.42 )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661092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피해량이 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0.0546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10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10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0.1527 )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7763611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</a:t>
                      </a:r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힘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영향을 받습니다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934596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</a:t>
                      </a:r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2.2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5279335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</a:t>
                      </a:r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105%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941591"/>
                  </a:ext>
                </a:extLst>
              </a:tr>
            </a:tbl>
          </a:graphicData>
        </a:graphic>
      </p:graphicFrame>
      <p:pic>
        <p:nvPicPr>
          <p:cNvPr id="42" name="그림 41" descr="텍스트, 스크린샷, 할로윈, 예술이(가) 표시된 사진&#10;&#10;자동 생성된 설명">
            <a:extLst>
              <a:ext uri="{FF2B5EF4-FFF2-40B4-BE49-F238E27FC236}">
                <a16:creationId xmlns:a16="http://schemas.microsoft.com/office/drawing/2014/main" id="{0057B04F-DE9B-42C6-142C-B395476F8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8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8453" y="1325288"/>
            <a:ext cx="756867" cy="856729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A6EA2726-BF7F-2564-9F99-C9F3FBA74652}"/>
              </a:ext>
            </a:extLst>
          </p:cNvPr>
          <p:cNvGrpSpPr/>
          <p:nvPr/>
        </p:nvGrpSpPr>
        <p:grpSpPr>
          <a:xfrm>
            <a:off x="7253981" y="1259830"/>
            <a:ext cx="3143134" cy="4225764"/>
            <a:chOff x="8615993" y="984012"/>
            <a:chExt cx="3143134" cy="4225764"/>
          </a:xfrm>
        </p:grpSpPr>
        <p:pic>
          <p:nvPicPr>
            <p:cNvPr id="56" name="그림 55" descr="CG 아트워크, 가상의 캐릭터, 만화 영화, 액션 피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B83D218-F02D-CF8F-45AD-4DA14875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b="6024"/>
            <a:stretch/>
          </p:blipFill>
          <p:spPr>
            <a:xfrm>
              <a:off x="8615993" y="984012"/>
              <a:ext cx="3143134" cy="422576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1B4C32-5352-B415-4A1E-CE46E0E989EB}"/>
                </a:ext>
              </a:extLst>
            </p:cNvPr>
            <p:cNvSpPr txBox="1"/>
            <p:nvPr/>
          </p:nvSpPr>
          <p:spPr>
            <a:xfrm>
              <a:off x="10003840" y="5035423"/>
              <a:ext cx="76623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이미지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A40F71E-D219-CC3B-19DC-A15854185235}"/>
              </a:ext>
            </a:extLst>
          </p:cNvPr>
          <p:cNvGrpSpPr/>
          <p:nvPr/>
        </p:nvGrpSpPr>
        <p:grpSpPr>
          <a:xfrm>
            <a:off x="10634235" y="1761302"/>
            <a:ext cx="791957" cy="3720341"/>
            <a:chOff x="7358991" y="1453581"/>
            <a:chExt cx="791957" cy="3720341"/>
          </a:xfrm>
        </p:grpSpPr>
        <p:pic>
          <p:nvPicPr>
            <p:cNvPr id="58" name="그림 57" descr="무기, 공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B9536FF-AF5C-36C3-7628-9786B71C7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929883" y="2882689"/>
              <a:ext cx="3544874" cy="68665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589693-A1B9-33D9-E75D-F6280CC8755E}"/>
                </a:ext>
              </a:extLst>
            </p:cNvPr>
            <p:cNvSpPr txBox="1"/>
            <p:nvPr/>
          </p:nvSpPr>
          <p:spPr>
            <a:xfrm>
              <a:off x="7395933" y="5035423"/>
              <a:ext cx="7550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무기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209E713-5F7D-3CC4-3047-3F1ADE78695D}"/>
              </a:ext>
            </a:extLst>
          </p:cNvPr>
          <p:cNvGrpSpPr/>
          <p:nvPr/>
        </p:nvGrpSpPr>
        <p:grpSpPr>
          <a:xfrm>
            <a:off x="2406895" y="5645288"/>
            <a:ext cx="3648442" cy="793358"/>
            <a:chOff x="2447558" y="5325903"/>
            <a:chExt cx="3648442" cy="79335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9BD8-8265-1CCE-194A-D60842F3D6CB}"/>
                </a:ext>
              </a:extLst>
            </p:cNvPr>
            <p:cNvSpPr txBox="1"/>
            <p:nvPr/>
          </p:nvSpPr>
          <p:spPr>
            <a:xfrm>
              <a:off x="2447558" y="5325903"/>
              <a:ext cx="263373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*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딜러 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직업 체력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 평균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2.15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/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102.2%</a:t>
              </a:r>
              <a:endParaRPr lang="ko-KR" altLang="en-US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ECF0CA1-1938-E37D-87C2-D46744000066}"/>
                </a:ext>
              </a:extLst>
            </p:cNvPr>
            <p:cNvGrpSpPr/>
            <p:nvPr/>
          </p:nvGrpSpPr>
          <p:grpSpPr>
            <a:xfrm>
              <a:off x="2447558" y="5546754"/>
              <a:ext cx="3648442" cy="572507"/>
              <a:chOff x="2447558" y="5546754"/>
              <a:chExt cx="3648442" cy="572507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629EAD-6BB7-6218-AB02-5DE8337D723B}"/>
                  </a:ext>
                </a:extLst>
              </p:cNvPr>
              <p:cNvSpPr txBox="1"/>
              <p:nvPr/>
            </p:nvSpPr>
            <p:spPr>
              <a:xfrm>
                <a:off x="2447558" y="5546754"/>
                <a:ext cx="136575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*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다른 무도가 클래스와의 비교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DC7EC61D-42D4-6FF9-B65C-083EE8C38EAF}"/>
                  </a:ext>
                </a:extLst>
              </p:cNvPr>
              <p:cNvGrpSpPr/>
              <p:nvPr/>
            </p:nvGrpSpPr>
            <p:grpSpPr>
              <a:xfrm>
                <a:off x="2447558" y="5692947"/>
                <a:ext cx="3648442" cy="426314"/>
                <a:chOff x="3402558" y="5767605"/>
                <a:chExt cx="3648442" cy="426314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AAFB0107-0E74-AB8C-56AA-1BCF0A1D1F72}"/>
                    </a:ext>
                  </a:extLst>
                </p:cNvPr>
                <p:cNvSpPr/>
                <p:nvPr/>
              </p:nvSpPr>
              <p:spPr>
                <a:xfrm>
                  <a:off x="3402558" y="5767605"/>
                  <a:ext cx="3648442" cy="4263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205381A7-7F3C-D2CC-3E1A-295B33245EF6}"/>
                    </a:ext>
                  </a:extLst>
                </p:cNvPr>
                <p:cNvGrpSpPr/>
                <p:nvPr/>
              </p:nvGrpSpPr>
              <p:grpSpPr>
                <a:xfrm>
                  <a:off x="3451009" y="5839559"/>
                  <a:ext cx="3551541" cy="282406"/>
                  <a:chOff x="2993490" y="5706050"/>
                  <a:chExt cx="3551541" cy="282406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9FAECD16-6D3F-AC5E-A697-C3FB4E3F8AB2}"/>
                      </a:ext>
                    </a:extLst>
                  </p:cNvPr>
                  <p:cNvSpPr txBox="1"/>
                  <p:nvPr/>
                </p:nvSpPr>
                <p:spPr>
                  <a:xfrm>
                    <a:off x="2993490" y="5785698"/>
                    <a:ext cx="96500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인파이터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2.3 / 110% 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2D65EEE2-384E-23ED-7D7C-2AAD4C6CF81A}"/>
                      </a:ext>
                    </a:extLst>
                  </p:cNvPr>
                  <p:cNvSpPr txBox="1"/>
                  <p:nvPr/>
                </p:nvSpPr>
                <p:spPr>
                  <a:xfrm>
                    <a:off x="5669791" y="5785698"/>
                    <a:ext cx="87524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기공사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2.1 / 105% </a:t>
                    </a:r>
                    <a:endPara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EACC3EF-5AC0-6DB0-6A30-2A0D157B95D5}"/>
                      </a:ext>
                    </a:extLst>
                  </p:cNvPr>
                  <p:cNvGrpSpPr/>
                  <p:nvPr/>
                </p:nvGrpSpPr>
                <p:grpSpPr>
                  <a:xfrm>
                    <a:off x="4293970" y="5706050"/>
                    <a:ext cx="1040349" cy="282406"/>
                    <a:chOff x="4287414" y="5706050"/>
                    <a:chExt cx="1040349" cy="282406"/>
                  </a:xfrm>
                </p:grpSpPr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9432FB64-DF6E-B4FB-90DF-1076DBF18F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706050"/>
                      <a:ext cx="1040349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배틀마스터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77C8820-408A-C0C2-8CCB-59F0A157DE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865345"/>
                      <a:ext cx="864019" cy="123111"/>
                    </a:xfrm>
                    <a:prstGeom prst="rect">
                      <a:avLst/>
                    </a:prstGeom>
                    <a:solidFill>
                      <a:srgbClr val="FDFEDE"/>
                    </a:solidFill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</p:grp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9649C28A-99B0-3502-C0F2-DAC9823005DA}"/>
                      </a:ext>
                    </a:extLst>
                  </p:cNvPr>
                  <p:cNvSpPr txBox="1"/>
                  <p:nvPr/>
                </p:nvSpPr>
                <p:spPr>
                  <a:xfrm>
                    <a:off x="4093372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52B407D-2245-0072-B587-0A34AD82EAAC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193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74975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EE20A-3584-92BE-6D1A-33DEFA06F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6B698B-7077-EF84-71D4-7FF027CB905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A0F734-9833-8909-A609-39FA068C35CB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스탠스 변경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3DAB6F-4736-F79B-B425-FDDAB34C6529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C389-4EAF-C619-2592-9D8C09AB45C7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스탠스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DBBD8F-FAAC-2AAE-CF5E-32054C99A5FC}"/>
              </a:ext>
            </a:extLst>
          </p:cNvPr>
          <p:cNvGrpSpPr/>
          <p:nvPr/>
        </p:nvGrpSpPr>
        <p:grpSpPr>
          <a:xfrm>
            <a:off x="1379538" y="644527"/>
            <a:ext cx="6852921" cy="1416955"/>
            <a:chOff x="1379538" y="644527"/>
            <a:chExt cx="6852921" cy="141695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3765159-99E1-B7A9-FBC2-CB9BF072EE56}"/>
                </a:ext>
              </a:extLst>
            </p:cNvPr>
            <p:cNvGrpSpPr/>
            <p:nvPr/>
          </p:nvGrpSpPr>
          <p:grpSpPr>
            <a:xfrm>
              <a:off x="1379538" y="644527"/>
              <a:ext cx="6852921" cy="1416955"/>
              <a:chOff x="1379538" y="608710"/>
              <a:chExt cx="6852921" cy="1416955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E4DB849-4F49-9CCB-D0AC-688CD470C051}"/>
                  </a:ext>
                </a:extLst>
              </p:cNvPr>
              <p:cNvSpPr/>
              <p:nvPr/>
            </p:nvSpPr>
            <p:spPr>
              <a:xfrm>
                <a:off x="1379539" y="608710"/>
                <a:ext cx="6852920" cy="1416955"/>
              </a:xfrm>
              <a:prstGeom prst="rect">
                <a:avLst/>
              </a:prstGeom>
              <a:solidFill>
                <a:srgbClr val="FFFFE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C2EBFB6-2DFA-6A95-100D-861B42310DF3}"/>
                  </a:ext>
                </a:extLst>
              </p:cNvPr>
              <p:cNvGrpSpPr/>
              <p:nvPr/>
            </p:nvGrpSpPr>
            <p:grpSpPr>
              <a:xfrm>
                <a:off x="1379538" y="608711"/>
                <a:ext cx="623101" cy="270284"/>
                <a:chOff x="1379538" y="608711"/>
                <a:chExt cx="623101" cy="270284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F2672E6-22B9-FA84-AE41-6EBB09DE47F4}"/>
                    </a:ext>
                  </a:extLst>
                </p:cNvPr>
                <p:cNvSpPr txBox="1"/>
                <p:nvPr/>
              </p:nvSpPr>
              <p:spPr>
                <a:xfrm>
                  <a:off x="1379538" y="712050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27000">
                          <a:schemeClr val="tx1">
                            <a:lumMod val="75000"/>
                            <a:lumOff val="25000"/>
                          </a:schemeClr>
                        </a:glow>
                      </a:effectLst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lumMod val="75000"/>
                          <a:lumOff val="25000"/>
                        </a:schemeClr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045913F1-F802-B2E3-8A82-D3FF45A36596}"/>
                    </a:ext>
                  </a:extLst>
                </p:cNvPr>
                <p:cNvSpPr/>
                <p:nvPr/>
              </p:nvSpPr>
              <p:spPr>
                <a:xfrm>
                  <a:off x="1379538" y="608711"/>
                  <a:ext cx="50482" cy="2702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rIns="180000" rtlCol="0" anchor="ctr"/>
                <a:lstStyle/>
                <a:p>
                  <a:endParaRPr lang="ko-KR" altLang="en-US" b="1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3000FAC-BDF1-3A32-11D2-0459DBB903F6}"/>
                </a:ext>
              </a:extLst>
            </p:cNvPr>
            <p:cNvGrpSpPr/>
            <p:nvPr/>
          </p:nvGrpSpPr>
          <p:grpSpPr>
            <a:xfrm>
              <a:off x="2192406" y="666232"/>
              <a:ext cx="5959965" cy="1303184"/>
              <a:chOff x="2192406" y="666232"/>
              <a:chExt cx="5959965" cy="130318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E15E156-E42D-B29B-F328-F9E2EFD1139E}"/>
                  </a:ext>
                </a:extLst>
              </p:cNvPr>
              <p:cNvGrpSpPr/>
              <p:nvPr/>
            </p:nvGrpSpPr>
            <p:grpSpPr>
              <a:xfrm>
                <a:off x="2192406" y="666232"/>
                <a:ext cx="5876609" cy="519596"/>
                <a:chOff x="1523341" y="1181604"/>
                <a:chExt cx="5876609" cy="519596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04B1AD5-FE45-EA49-C022-D4F79AE3D9F9}"/>
                    </a:ext>
                  </a:extLst>
                </p:cNvPr>
                <p:cNvSpPr txBox="1"/>
                <p:nvPr/>
              </p:nvSpPr>
              <p:spPr>
                <a:xfrm>
                  <a:off x="1523341" y="1470368"/>
                  <a:ext cx="5876609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전환을 통해 사용할 수 있는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폭을 넓히고</a:t>
                  </a:r>
                  <a:r>
                    <a:rPr lang="en-US" altLang="ko-KR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조작 난이도를 낮춰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전투 상황에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유연하게 대응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있도록 설계합니다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498FAE37-2ABA-FCC9-1C45-893B3B9D8714}"/>
                    </a:ext>
                  </a:extLst>
                </p:cNvPr>
                <p:cNvGrpSpPr/>
                <p:nvPr/>
              </p:nvGrpSpPr>
              <p:grpSpPr>
                <a:xfrm>
                  <a:off x="1523341" y="1181604"/>
                  <a:ext cx="1223939" cy="284321"/>
                  <a:chOff x="1523341" y="1181604"/>
                  <a:chExt cx="1223939" cy="284321"/>
                </a:xfrm>
              </p:grpSpPr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47AC3BCF-595D-9848-7E5A-2A0B6BAB627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181604"/>
                    <a:ext cx="1190947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상황 대처 능력 향상</a:t>
                    </a:r>
                  </a:p>
                </p:txBody>
              </p:sp>
              <p:cxnSp>
                <p:nvCxnSpPr>
                  <p:cNvPr id="22" name="직선 연결선 21">
                    <a:extLst>
                      <a:ext uri="{FF2B5EF4-FFF2-40B4-BE49-F238E27FC236}">
                        <a16:creationId xmlns:a16="http://schemas.microsoft.com/office/drawing/2014/main" id="{6B7644FA-3E01-19D2-1F2A-F55F6A7F1A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1417157"/>
                    <a:ext cx="1223939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FBAFC8C-1462-821D-DA11-081081E24E72}"/>
                  </a:ext>
                </a:extLst>
              </p:cNvPr>
              <p:cNvGrpSpPr/>
              <p:nvPr/>
            </p:nvGrpSpPr>
            <p:grpSpPr>
              <a:xfrm>
                <a:off x="2192406" y="1260024"/>
                <a:ext cx="5959965" cy="709392"/>
                <a:chOff x="1523341" y="1856676"/>
                <a:chExt cx="5959965" cy="70939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A71FD9-3726-A2EA-70AE-935C6396A843}"/>
                    </a:ext>
                  </a:extLst>
                </p:cNvPr>
                <p:cNvSpPr txBox="1"/>
                <p:nvPr/>
              </p:nvSpPr>
              <p:spPr>
                <a:xfrm>
                  <a:off x="1523341" y="2145440"/>
                  <a:ext cx="5959965" cy="42062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긴 자루와 날을 지닌 창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은 공격 방식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찌르기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등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 따라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준비 동작과 무게 중심의 변화가 큰 무기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입니다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이러한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구조적 특성을 바탕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창술사의 전투를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중심과 찌르기 중심으로 분리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창이라는 무기에 대한 몰입감을 증가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시킵니다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877FB95-F829-82AB-89ED-2C4F1B82224C}"/>
                    </a:ext>
                  </a:extLst>
                </p:cNvPr>
                <p:cNvGrpSpPr/>
                <p:nvPr/>
              </p:nvGrpSpPr>
              <p:grpSpPr>
                <a:xfrm>
                  <a:off x="1523341" y="1856676"/>
                  <a:ext cx="1575185" cy="284321"/>
                  <a:chOff x="1523341" y="1856676"/>
                  <a:chExt cx="1575185" cy="284321"/>
                </a:xfrm>
              </p:grpSpPr>
              <p:sp>
                <p:nvSpPr>
                  <p:cNvPr id="13" name="사각형: 둥근 모서리 12">
                    <a:extLst>
                      <a:ext uri="{FF2B5EF4-FFF2-40B4-BE49-F238E27FC236}">
                        <a16:creationId xmlns:a16="http://schemas.microsoft.com/office/drawing/2014/main" id="{73596577-F2A4-52F5-DFC3-E90BD9A657D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856676"/>
                    <a:ext cx="1522896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창의 구조에 기반한 시스템</a:t>
                    </a:r>
                  </a:p>
                </p:txBody>
              </p:sp>
              <p:cxnSp>
                <p:nvCxnSpPr>
                  <p:cNvPr id="14" name="직선 연결선 13">
                    <a:extLst>
                      <a:ext uri="{FF2B5EF4-FFF2-40B4-BE49-F238E27FC236}">
                        <a16:creationId xmlns:a16="http://schemas.microsoft.com/office/drawing/2014/main" id="{9E028522-58B5-4BE0-DAC6-4A83C74846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2092229"/>
                    <a:ext cx="1575185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9E423D1-2601-0FDB-8EA5-8544ABA88B81}"/>
              </a:ext>
            </a:extLst>
          </p:cNvPr>
          <p:cNvSpPr txBox="1"/>
          <p:nvPr/>
        </p:nvSpPr>
        <p:spPr>
          <a:xfrm>
            <a:off x="1379538" y="2512890"/>
            <a:ext cx="422551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아이덴티티는 두 개의 스탠스를 자유롭게 변경할 수 있는 듀얼 스탠스입니다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01C4E-D587-197B-45FE-1EBBC7CF31C0}"/>
              </a:ext>
            </a:extLst>
          </p:cNvPr>
          <p:cNvSpPr txBox="1"/>
          <p:nvPr/>
        </p:nvSpPr>
        <p:spPr>
          <a:xfrm>
            <a:off x="1379538" y="2759111"/>
            <a:ext cx="4472013" cy="451406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넓고 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(Glaive)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주변에 위치한 적들을 쓸어버리는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날카로운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(Spear)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순간 높은 피해를 줄 수 있는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A394FB5-5628-CD16-4F86-2CCD09F83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95471"/>
              </p:ext>
            </p:extLst>
          </p:nvPr>
        </p:nvGraphicFramePr>
        <p:xfrm>
          <a:off x="1379538" y="3429000"/>
          <a:ext cx="8638222" cy="2648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67636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4172346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2367280">
                  <a:extLst>
                    <a:ext uri="{9D8B030D-6E8A-4147-A177-3AD203B41FA5}">
                      <a16:colId xmlns:a16="http://schemas.microsoft.com/office/drawing/2014/main" val="253933495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무기의 외형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스킬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18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Glaive, </a:t>
                      </a:r>
                      <a:r>
                        <a:rPr lang="ko-KR" altLang="en-US" sz="10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언월도 형태의 창 </a:t>
                      </a:r>
                      <a:r>
                        <a:rPr lang="en-US" altLang="ko-KR" sz="10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/>
                      <a:endParaRPr lang="en-US" altLang="ko-KR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bg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베기 위주의 공격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10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10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1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[Spear</a:t>
                      </a:r>
                      <a:r>
                        <a:rPr lang="ko-KR" altLang="en-US" sz="10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형태의 창 </a:t>
                      </a:r>
                      <a:r>
                        <a:rPr lang="en-US" altLang="ko-KR" sz="10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찌르기 위주의 공격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10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 </a:t>
                      </a:r>
                      <a:r>
                        <a:rPr lang="en-US" altLang="ko-KR" sz="10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pic>
        <p:nvPicPr>
          <p:cNvPr id="7" name="그림 6" descr="검, 무기, 냉병기, 단검이(가) 표시된 사진&#10;&#10;자동 생성된 설명">
            <a:extLst>
              <a:ext uri="{FF2B5EF4-FFF2-40B4-BE49-F238E27FC236}">
                <a16:creationId xmlns:a16="http://schemas.microsoft.com/office/drawing/2014/main" id="{45D3F056-1722-6E73-BDAB-C75D5BCE56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3526" y="3800018"/>
            <a:ext cx="3933685" cy="694921"/>
          </a:xfrm>
          <a:prstGeom prst="rect">
            <a:avLst/>
          </a:prstGeom>
        </p:spPr>
      </p:pic>
      <p:pic>
        <p:nvPicPr>
          <p:cNvPr id="9" name="그림 8" descr="무기, 냉병기, 근접 무기, 단검이(가) 표시된 사진&#10;&#10;자동 생성된 설명">
            <a:extLst>
              <a:ext uri="{FF2B5EF4-FFF2-40B4-BE49-F238E27FC236}">
                <a16:creationId xmlns:a16="http://schemas.microsoft.com/office/drawing/2014/main" id="{DDE5A682-50B0-127A-1C56-9182E0641A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80442" y="5180907"/>
            <a:ext cx="3699853" cy="499145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88F70770-6F0E-E961-EDBF-C89907CDE672}"/>
              </a:ext>
            </a:extLst>
          </p:cNvPr>
          <p:cNvGrpSpPr/>
          <p:nvPr/>
        </p:nvGrpSpPr>
        <p:grpSpPr>
          <a:xfrm>
            <a:off x="7953970" y="3931458"/>
            <a:ext cx="1808352" cy="553960"/>
            <a:chOff x="2512169" y="5341125"/>
            <a:chExt cx="1808352" cy="55396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8498935-6FF2-463A-1005-D7A01B2A7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3" name="그림 32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30A68DAD-E62C-65B4-BF05-CC36F4F5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34" name="그림 33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1E999891-5B62-3BE9-717C-ED11CA59A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663936-87CF-1067-117A-D8A56D62CDD6}"/>
              </a:ext>
            </a:extLst>
          </p:cNvPr>
          <p:cNvGrpSpPr/>
          <p:nvPr/>
        </p:nvGrpSpPr>
        <p:grpSpPr>
          <a:xfrm>
            <a:off x="7955122" y="5103132"/>
            <a:ext cx="1807200" cy="554400"/>
            <a:chOff x="7156049" y="5340685"/>
            <a:chExt cx="1807200" cy="554400"/>
          </a:xfrm>
        </p:grpSpPr>
        <p:pic>
          <p:nvPicPr>
            <p:cNvPr id="36" name="그림 35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B93FD17A-1EFE-1E98-CAEF-87392316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37" name="그림 36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D80B8B3E-CB4F-A538-F52C-1275AC766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38" name="그림 37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931EDEA3-0A57-D0EA-1A8D-4894B811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658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81759-F7E1-788F-519C-A4FDBB48F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DF3B8CB4-DB64-ED9F-C65F-66E2C66EE552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1683A6A-9EF3-203C-9703-DE078B6D3F46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스탠스 별 창의 파지 및 전투 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IDLE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A2705C8-E9C8-1A22-A823-AAA52BA12814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FEA20AC-1E55-10D1-B9BB-AA53B3A9DBC7}"/>
              </a:ext>
            </a:extLst>
          </p:cNvPr>
          <p:cNvSpPr txBox="1"/>
          <p:nvPr/>
        </p:nvSpPr>
        <p:spPr>
          <a:xfrm>
            <a:off x="1379538" y="608104"/>
            <a:ext cx="280204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사실적인 무술 액션을 위해 양 손으로 무기를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파지합니다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289BD92-4EE6-8EF4-641E-6BF220C00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91372"/>
              </p:ext>
            </p:extLst>
          </p:nvPr>
        </p:nvGraphicFramePr>
        <p:xfrm>
          <a:off x="1379538" y="1184904"/>
          <a:ext cx="6567429" cy="51492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2203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2793980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창의 파지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IDLE 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417B58-2377-8941-964D-A0BDE87F5CCC}"/>
              </a:ext>
            </a:extLst>
          </p:cNvPr>
          <p:cNvGrpSpPr/>
          <p:nvPr/>
        </p:nvGrpSpPr>
        <p:grpSpPr>
          <a:xfrm>
            <a:off x="2746006" y="1676455"/>
            <a:ext cx="2148727" cy="1996022"/>
            <a:chOff x="5086853" y="1762711"/>
            <a:chExt cx="2959313" cy="2749001"/>
          </a:xfrm>
        </p:grpSpPr>
        <p:pic>
          <p:nvPicPr>
            <p:cNvPr id="29" name="그림 28" descr="무기, 의류, 검, 코스튬이(가) 표시된 사진&#10;&#10;자동 생성된 설명">
              <a:extLst>
                <a:ext uri="{FF2B5EF4-FFF2-40B4-BE49-F238E27FC236}">
                  <a16:creationId xmlns:a16="http://schemas.microsoft.com/office/drawing/2014/main" id="{9F722B9B-4BF3-64C4-AECD-633E13D11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8" b="45726"/>
            <a:stretch/>
          </p:blipFill>
          <p:spPr>
            <a:xfrm>
              <a:off x="5219833" y="1762711"/>
              <a:ext cx="2764762" cy="2099131"/>
            </a:xfrm>
            <a:prstGeom prst="rect">
              <a:avLst/>
            </a:prstGeom>
          </p:spPr>
        </p:pic>
        <p:pic>
          <p:nvPicPr>
            <p:cNvPr id="30" name="그림 29" descr="검, 무기, 냉병기, 단검이(가) 표시된 사진&#10;&#10;자동 생성된 설명">
              <a:extLst>
                <a:ext uri="{FF2B5EF4-FFF2-40B4-BE49-F238E27FC236}">
                  <a16:creationId xmlns:a16="http://schemas.microsoft.com/office/drawing/2014/main" id="{98D57A40-FA14-B55C-AD90-5AD83CB60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6853" y="4003516"/>
              <a:ext cx="2876701" cy="508196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1C6453-6911-A230-3205-9FD3219386C6}"/>
                </a:ext>
              </a:extLst>
            </p:cNvPr>
            <p:cNvSpPr/>
            <p:nvPr/>
          </p:nvSpPr>
          <p:spPr>
            <a:xfrm>
              <a:off x="6472310" y="4240873"/>
              <a:ext cx="200082" cy="2000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19ED362-BD9B-683E-6F2A-7C4B1246CD89}"/>
                </a:ext>
              </a:extLst>
            </p:cNvPr>
            <p:cNvSpPr/>
            <p:nvPr/>
          </p:nvSpPr>
          <p:spPr>
            <a:xfrm>
              <a:off x="7125198" y="4240873"/>
              <a:ext cx="200082" cy="200082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66AED1E-0E09-98CB-887F-3FA1F0E56807}"/>
                </a:ext>
              </a:extLst>
            </p:cNvPr>
            <p:cNvSpPr/>
            <p:nvPr/>
          </p:nvSpPr>
          <p:spPr>
            <a:xfrm>
              <a:off x="6502172" y="2724753"/>
              <a:ext cx="327589" cy="3275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AEB150C-5EB4-47E9-DB44-9D576710AAE7}"/>
                </a:ext>
              </a:extLst>
            </p:cNvPr>
            <p:cNvCxnSpPr>
              <a:cxnSpLocks/>
              <a:stCxn id="33" idx="4"/>
              <a:endCxn id="31" idx="0"/>
            </p:cNvCxnSpPr>
            <p:nvPr/>
          </p:nvCxnSpPr>
          <p:spPr>
            <a:xfrm flipH="1">
              <a:off x="6572351" y="3052343"/>
              <a:ext cx="93616" cy="118853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7DF9A50-4C5C-AF33-17AC-48A10336BA9D}"/>
                </a:ext>
              </a:extLst>
            </p:cNvPr>
            <p:cNvSpPr/>
            <p:nvPr/>
          </p:nvSpPr>
          <p:spPr>
            <a:xfrm>
              <a:off x="7718577" y="3439915"/>
              <a:ext cx="327589" cy="32759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1370E84-9839-EACE-2200-FEC50ABC8678}"/>
                </a:ext>
              </a:extLst>
            </p:cNvPr>
            <p:cNvCxnSpPr>
              <a:cxnSpLocks/>
              <a:stCxn id="35" idx="3"/>
              <a:endCxn id="32" idx="7"/>
            </p:cNvCxnSpPr>
            <p:nvPr/>
          </p:nvCxnSpPr>
          <p:spPr>
            <a:xfrm flipH="1">
              <a:off x="7295979" y="3719531"/>
              <a:ext cx="470572" cy="550643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5E5748-4675-AF76-D22A-4B1380F90259}"/>
              </a:ext>
            </a:extLst>
          </p:cNvPr>
          <p:cNvGrpSpPr/>
          <p:nvPr/>
        </p:nvGrpSpPr>
        <p:grpSpPr>
          <a:xfrm>
            <a:off x="3241957" y="3827162"/>
            <a:ext cx="1156825" cy="143457"/>
            <a:chOff x="2166207" y="5204631"/>
            <a:chExt cx="1156825" cy="143457"/>
          </a:xfrm>
          <a:effectLst>
            <a:glow rad="127000">
              <a:schemeClr val="bg1"/>
            </a:glow>
          </a:effectLst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27487BF-A9EC-A882-FA2B-369AB8A66E47}"/>
                </a:ext>
              </a:extLst>
            </p:cNvPr>
            <p:cNvGrpSpPr/>
            <p:nvPr/>
          </p:nvGrpSpPr>
          <p:grpSpPr>
            <a:xfrm>
              <a:off x="2166207" y="5205396"/>
              <a:ext cx="511100" cy="142692"/>
              <a:chOff x="2004310" y="5205396"/>
              <a:chExt cx="511100" cy="14269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3D88F9-C6CF-9FA3-FE01-7D68629F8F01}"/>
                  </a:ext>
                </a:extLst>
              </p:cNvPr>
              <p:cNvSpPr txBox="1"/>
              <p:nvPr/>
            </p:nvSpPr>
            <p:spPr>
              <a:xfrm>
                <a:off x="2217251" y="5209589"/>
                <a:ext cx="298159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오른손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F15629B4-8B86-2186-B2D0-75DC8B7DED16}"/>
                  </a:ext>
                </a:extLst>
              </p:cNvPr>
              <p:cNvSpPr/>
              <p:nvPr/>
            </p:nvSpPr>
            <p:spPr>
              <a:xfrm>
                <a:off x="2004310" y="5205396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E9455C9-D68A-8AC6-5DFC-28E344B824AB}"/>
                </a:ext>
              </a:extLst>
            </p:cNvPr>
            <p:cNvGrpSpPr/>
            <p:nvPr/>
          </p:nvGrpSpPr>
          <p:grpSpPr>
            <a:xfrm>
              <a:off x="2906687" y="5204631"/>
              <a:ext cx="416345" cy="143457"/>
              <a:chOff x="2906687" y="5204631"/>
              <a:chExt cx="416345" cy="14345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6B202D-7BD7-B9B4-3C14-7BBDD32EB091}"/>
                  </a:ext>
                </a:extLst>
              </p:cNvPr>
              <p:cNvSpPr txBox="1"/>
              <p:nvPr/>
            </p:nvSpPr>
            <p:spPr>
              <a:xfrm>
                <a:off x="3124260" y="5209589"/>
                <a:ext cx="198772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왼손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6A24D70-ABCD-1A1D-F8B6-21E6DD7A35F6}"/>
                  </a:ext>
                </a:extLst>
              </p:cNvPr>
              <p:cNvSpPr/>
              <p:nvPr/>
            </p:nvSpPr>
            <p:spPr>
              <a:xfrm>
                <a:off x="2906687" y="5204631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01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98756D-1800-4C35-4DD2-9311ADEF6F32}"/>
              </a:ext>
            </a:extLst>
          </p:cNvPr>
          <p:cNvGrpSpPr/>
          <p:nvPr/>
        </p:nvGrpSpPr>
        <p:grpSpPr>
          <a:xfrm>
            <a:off x="2742856" y="4199189"/>
            <a:ext cx="2155027" cy="1807447"/>
            <a:chOff x="8460480" y="2095090"/>
            <a:chExt cx="2882659" cy="2417721"/>
          </a:xfrm>
        </p:grpSpPr>
        <p:pic>
          <p:nvPicPr>
            <p:cNvPr id="46" name="그림 45" descr="무기, 가상의 캐릭터, 갑옷, 만화 영화이(가) 표시된 사진&#10;&#10;자동 생성된 설명">
              <a:extLst>
                <a:ext uri="{FF2B5EF4-FFF2-40B4-BE49-F238E27FC236}">
                  <a16:creationId xmlns:a16="http://schemas.microsoft.com/office/drawing/2014/main" id="{D5251623-6C2C-D9FB-E664-7367CA77C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6" b="49941"/>
            <a:stretch/>
          </p:blipFill>
          <p:spPr>
            <a:xfrm flipH="1">
              <a:off x="8460480" y="2095090"/>
              <a:ext cx="2742324" cy="1759741"/>
            </a:xfrm>
            <a:prstGeom prst="rect">
              <a:avLst/>
            </a:prstGeom>
          </p:spPr>
        </p:pic>
        <p:pic>
          <p:nvPicPr>
            <p:cNvPr id="47" name="그림 46" descr="무기, 냉병기, 근접 무기, 단검이(가) 표시된 사진&#10;&#10;자동 생성된 설명">
              <a:extLst>
                <a:ext uri="{FF2B5EF4-FFF2-40B4-BE49-F238E27FC236}">
                  <a16:creationId xmlns:a16="http://schemas.microsoft.com/office/drawing/2014/main" id="{A9B19F3D-5050-9594-7F90-AB14AB5BD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328"/>
            <a:stretch/>
          </p:blipFill>
          <p:spPr>
            <a:xfrm flipH="1">
              <a:off x="8600819" y="4132177"/>
              <a:ext cx="2742320" cy="380634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E87310F-5024-06F6-70E1-5410B35E94EE}"/>
                </a:ext>
              </a:extLst>
            </p:cNvPr>
            <p:cNvSpPr/>
            <p:nvPr/>
          </p:nvSpPr>
          <p:spPr>
            <a:xfrm>
              <a:off x="10436590" y="4210374"/>
              <a:ext cx="198459" cy="1984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B7C74DB-6B6C-EBCB-463D-30F5AA26A5D1}"/>
                </a:ext>
              </a:extLst>
            </p:cNvPr>
            <p:cNvSpPr/>
            <p:nvPr/>
          </p:nvSpPr>
          <p:spPr>
            <a:xfrm>
              <a:off x="11103575" y="4212552"/>
              <a:ext cx="198459" cy="198459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289216F-5CE0-2F6A-5F82-3E2E234A9D23}"/>
                </a:ext>
              </a:extLst>
            </p:cNvPr>
            <p:cNvSpPr/>
            <p:nvPr/>
          </p:nvSpPr>
          <p:spPr>
            <a:xfrm>
              <a:off x="9706752" y="2986525"/>
              <a:ext cx="324930" cy="3249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E523199-FBFF-9ED3-E6EE-71175254E2F1}"/>
                </a:ext>
              </a:extLst>
            </p:cNvPr>
            <p:cNvCxnSpPr>
              <a:cxnSpLocks/>
              <a:stCxn id="50" idx="4"/>
              <a:endCxn id="48" idx="1"/>
            </p:cNvCxnSpPr>
            <p:nvPr/>
          </p:nvCxnSpPr>
          <p:spPr>
            <a:xfrm>
              <a:off x="9869217" y="3311455"/>
              <a:ext cx="596437" cy="927983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FCE6035-BC0F-2C4A-ACB2-6F91AFA04BED}"/>
                </a:ext>
              </a:extLst>
            </p:cNvPr>
            <p:cNvSpPr/>
            <p:nvPr/>
          </p:nvSpPr>
          <p:spPr>
            <a:xfrm>
              <a:off x="10323984" y="3329650"/>
              <a:ext cx="324930" cy="32493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95C0880-D4D6-31CF-0C94-CA712411F767}"/>
                </a:ext>
              </a:extLst>
            </p:cNvPr>
            <p:cNvCxnSpPr>
              <a:cxnSpLocks/>
              <a:stCxn id="52" idx="5"/>
              <a:endCxn id="49" idx="1"/>
            </p:cNvCxnSpPr>
            <p:nvPr/>
          </p:nvCxnSpPr>
          <p:spPr>
            <a:xfrm>
              <a:off x="10601329" y="3606995"/>
              <a:ext cx="531310" cy="634621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그림 102" descr="만화 영화, 무기, CG 아트워크, 가상의 캐릭터이(가) 표시된 사진&#10;&#10;자동 생성된 설명">
            <a:extLst>
              <a:ext uri="{FF2B5EF4-FFF2-40B4-BE49-F238E27FC236}">
                <a16:creationId xmlns:a16="http://schemas.microsoft.com/office/drawing/2014/main" id="{B89E9882-B20F-2BAC-3374-57936B3F0B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6757" r="26633" b="41818"/>
          <a:stretch/>
        </p:blipFill>
        <p:spPr>
          <a:xfrm>
            <a:off x="5753817" y="1688799"/>
            <a:ext cx="1658798" cy="2014851"/>
          </a:xfrm>
          <a:prstGeom prst="rect">
            <a:avLst/>
          </a:prstGeom>
        </p:spPr>
      </p:pic>
      <p:pic>
        <p:nvPicPr>
          <p:cNvPr id="105" name="그림 104" descr="갑옷, 무기, 기사, 가상의 캐릭터이(가) 표시된 사진&#10;&#10;자동 생성된 설명">
            <a:extLst>
              <a:ext uri="{FF2B5EF4-FFF2-40B4-BE49-F238E27FC236}">
                <a16:creationId xmlns:a16="http://schemas.microsoft.com/office/drawing/2014/main" id="{D46E0E6C-F45F-2F2D-7E67-F134C52806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" b="5855"/>
          <a:stretch/>
        </p:blipFill>
        <p:spPr>
          <a:xfrm flipH="1">
            <a:off x="5625691" y="4146413"/>
            <a:ext cx="1924933" cy="195734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A67D92F-A43D-7092-A9A6-6BD0BEDBB6EC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9AB428F-B136-B777-5794-D5E86DCFF6E1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스탠스 변경</a:t>
            </a:r>
          </a:p>
        </p:txBody>
      </p:sp>
    </p:spTree>
    <p:extLst>
      <p:ext uri="{BB962C8B-B14F-4D97-AF65-F5344CB8AC3E}">
        <p14:creationId xmlns:p14="http://schemas.microsoft.com/office/powerpoint/2010/main" val="51841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9F3CB-CFFA-48CE-61AE-BB4F3C035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A5C32B6-5819-8CFE-E1B4-C1769E4C2C19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6DD44E2-A826-55C1-E9DF-91BD6B157EA7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듀얼 게이지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383EB1A-1AB2-F558-08B1-1D6480F98999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CB31ACF-B82D-C63E-FA04-FD14E2F42BDC}"/>
              </a:ext>
            </a:extLst>
          </p:cNvPr>
          <p:cNvSpPr txBox="1"/>
          <p:nvPr/>
        </p:nvSpPr>
        <p:spPr>
          <a:xfrm>
            <a:off x="1379538" y="598794"/>
            <a:ext cx="5621732" cy="45140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유지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및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공격 적중 시 듀얼 게이지를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단계까지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버프 효과 획득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일부 스킬의 피해량 증가 등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전투에 도움을 주는 용도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사용됩니다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DE8D8EE-440F-7C05-E059-D37F256952B4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03B16F8-3709-F14A-0818-7A5D1D6A52E5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스탠스 변경</a:t>
            </a:r>
          </a:p>
        </p:txBody>
      </p: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04A65CE1-807F-39DD-9235-329D0844EFA6}"/>
              </a:ext>
            </a:extLst>
          </p:cNvPr>
          <p:cNvGrpSpPr/>
          <p:nvPr/>
        </p:nvGrpSpPr>
        <p:grpSpPr>
          <a:xfrm>
            <a:off x="1379538" y="1535525"/>
            <a:ext cx="7409880" cy="4460413"/>
            <a:chOff x="1379538" y="1940639"/>
            <a:chExt cx="7409880" cy="446041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751BBF-3636-1D83-1AC8-EA93C830F689}"/>
                </a:ext>
              </a:extLst>
            </p:cNvPr>
            <p:cNvSpPr txBox="1"/>
            <p:nvPr/>
          </p:nvSpPr>
          <p:spPr>
            <a:xfrm>
              <a:off x="1379538" y="1940639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게이지 외형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62F10376-6989-D41C-A8FC-B34F582B073B}"/>
                </a:ext>
              </a:extLst>
            </p:cNvPr>
            <p:cNvGrpSpPr/>
            <p:nvPr/>
          </p:nvGrpSpPr>
          <p:grpSpPr>
            <a:xfrm>
              <a:off x="1723189" y="2336535"/>
              <a:ext cx="7066229" cy="4064517"/>
              <a:chOff x="1723189" y="2336535"/>
              <a:chExt cx="7066229" cy="4064517"/>
            </a:xfrm>
          </p:grpSpPr>
          <p:grpSp>
            <p:nvGrpSpPr>
              <p:cNvPr id="1032" name="그룹 1031">
                <a:extLst>
                  <a:ext uri="{FF2B5EF4-FFF2-40B4-BE49-F238E27FC236}">
                    <a16:creationId xmlns:a16="http://schemas.microsoft.com/office/drawing/2014/main" id="{72665C1F-7C37-D3FB-0D20-78699F4DFB06}"/>
                  </a:ext>
                </a:extLst>
              </p:cNvPr>
              <p:cNvGrpSpPr/>
              <p:nvPr/>
            </p:nvGrpSpPr>
            <p:grpSpPr>
              <a:xfrm>
                <a:off x="1723189" y="2509293"/>
                <a:ext cx="3236350" cy="3891759"/>
                <a:chOff x="1723189" y="2509293"/>
                <a:chExt cx="3236350" cy="3891759"/>
              </a:xfrm>
            </p:grpSpPr>
            <p:grpSp>
              <p:nvGrpSpPr>
                <p:cNvPr id="1258" name="그룹 1257">
                  <a:extLst>
                    <a:ext uri="{FF2B5EF4-FFF2-40B4-BE49-F238E27FC236}">
                      <a16:creationId xmlns:a16="http://schemas.microsoft.com/office/drawing/2014/main" id="{62F96BC1-68B3-DEAC-3CA7-BD28F81238F8}"/>
                    </a:ext>
                  </a:extLst>
                </p:cNvPr>
                <p:cNvGrpSpPr/>
                <p:nvPr/>
              </p:nvGrpSpPr>
              <p:grpSpPr>
                <a:xfrm>
                  <a:off x="1723189" y="5402452"/>
                  <a:ext cx="2278835" cy="998600"/>
                  <a:chOff x="3606370" y="2603219"/>
                  <a:chExt cx="2278835" cy="998600"/>
                </a:xfrm>
              </p:grpSpPr>
              <p:grpSp>
                <p:nvGrpSpPr>
                  <p:cNvPr id="1281" name="그룹 1280">
                    <a:extLst>
                      <a:ext uri="{FF2B5EF4-FFF2-40B4-BE49-F238E27FC236}">
                        <a16:creationId xmlns:a16="http://schemas.microsoft.com/office/drawing/2014/main" id="{C0F4B006-A6DC-1DE4-0100-B59B6FA9270A}"/>
                      </a:ext>
                    </a:extLst>
                  </p:cNvPr>
                  <p:cNvGrpSpPr/>
                  <p:nvPr/>
                </p:nvGrpSpPr>
                <p:grpSpPr>
                  <a:xfrm>
                    <a:off x="3606370" y="2603219"/>
                    <a:ext cx="894477" cy="998600"/>
                    <a:chOff x="3999061" y="2339712"/>
                    <a:chExt cx="894477" cy="998600"/>
                  </a:xfrm>
                </p:grpSpPr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CCE271AB-D2BB-1FF0-2A3E-8C29A259CF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9061" y="3199813"/>
                      <a:ext cx="894477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92" name="그룹 1291">
                      <a:extLst>
                        <a:ext uri="{FF2B5EF4-FFF2-40B4-BE49-F238E27FC236}">
                          <a16:creationId xmlns:a16="http://schemas.microsoft.com/office/drawing/2014/main" id="{6F73F26E-04F7-E4C8-0438-36EA26BFA1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39155" y="2339712"/>
                      <a:ext cx="814288" cy="770093"/>
                      <a:chOff x="5019550" y="1418320"/>
                      <a:chExt cx="1172244" cy="1108620"/>
                    </a:xfrm>
                  </p:grpSpPr>
                  <p:pic>
                    <p:nvPicPr>
                      <p:cNvPr id="1293" name="Picture 4">
                        <a:extLst>
                          <a:ext uri="{FF2B5EF4-FFF2-40B4-BE49-F238E27FC236}">
                            <a16:creationId xmlns:a16="http://schemas.microsoft.com/office/drawing/2014/main" id="{BD56D90E-CE52-D718-3210-8ADDCDBE65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8760" t="5982" r="4705" b="58288"/>
                      <a:stretch/>
                    </p:blipFill>
                    <p:spPr bwMode="auto">
                      <a:xfrm rot="3571924" flipH="1">
                        <a:off x="5233540" y="1443971"/>
                        <a:ext cx="961097" cy="9097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94" name="그룹 1293">
                        <a:extLst>
                          <a:ext uri="{FF2B5EF4-FFF2-40B4-BE49-F238E27FC236}">
                            <a16:creationId xmlns:a16="http://schemas.microsoft.com/office/drawing/2014/main" id="{DC01795F-6788-FFD8-0875-3FDF7C9FC85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19550" y="1541329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95" name="그룹 1294">
                          <a:extLst>
                            <a:ext uri="{FF2B5EF4-FFF2-40B4-BE49-F238E27FC236}">
                              <a16:creationId xmlns:a16="http://schemas.microsoft.com/office/drawing/2014/main" id="{4C64B616-1D00-EB32-7476-E78CE7728C9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97" name="막힌 원호 1296">
                            <a:extLst>
                              <a:ext uri="{FF2B5EF4-FFF2-40B4-BE49-F238E27FC236}">
                                <a16:creationId xmlns:a16="http://schemas.microsoft.com/office/drawing/2014/main" id="{F6BBCE86-E6E1-BC97-158B-D4E22B1E5C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8" name="막힌 원호 1297">
                            <a:extLst>
                              <a:ext uri="{FF2B5EF4-FFF2-40B4-BE49-F238E27FC236}">
                                <a16:creationId xmlns:a16="http://schemas.microsoft.com/office/drawing/2014/main" id="{D1B848F7-0787-088B-B68D-3B5444C4A3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96" name="막힌 원호 1295">
                          <a:extLst>
                            <a:ext uri="{FF2B5EF4-FFF2-40B4-BE49-F238E27FC236}">
                              <a16:creationId xmlns:a16="http://schemas.microsoft.com/office/drawing/2014/main" id="{7A252D83-8FD5-D288-F279-42535CAEF2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282" name="그룹 1281">
                    <a:extLst>
                      <a:ext uri="{FF2B5EF4-FFF2-40B4-BE49-F238E27FC236}">
                        <a16:creationId xmlns:a16="http://schemas.microsoft.com/office/drawing/2014/main" id="{213E1036-0894-3702-93CA-F17390B39616}"/>
                      </a:ext>
                    </a:extLst>
                  </p:cNvPr>
                  <p:cNvGrpSpPr/>
                  <p:nvPr/>
                </p:nvGrpSpPr>
                <p:grpSpPr>
                  <a:xfrm>
                    <a:off x="4990729" y="2659972"/>
                    <a:ext cx="894476" cy="941847"/>
                    <a:chOff x="5383420" y="2396465"/>
                    <a:chExt cx="894476" cy="941847"/>
                  </a:xfrm>
                </p:grpSpPr>
                <p:sp>
                  <p:nvSpPr>
                    <p:cNvPr id="1283" name="TextBox 1282">
                      <a:extLst>
                        <a:ext uri="{FF2B5EF4-FFF2-40B4-BE49-F238E27FC236}">
                          <a16:creationId xmlns:a16="http://schemas.microsoft.com/office/drawing/2014/main" id="{C1A87C00-4F1F-BD9E-B1F6-3255C1CDE2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3420" y="3199813"/>
                      <a:ext cx="894476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84" name="그룹 1283">
                      <a:extLst>
                        <a:ext uri="{FF2B5EF4-FFF2-40B4-BE49-F238E27FC236}">
                          <a16:creationId xmlns:a16="http://schemas.microsoft.com/office/drawing/2014/main" id="{21907A96-3D48-510A-B705-870DD8C33D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6500" y="2396465"/>
                      <a:ext cx="808316" cy="729905"/>
                      <a:chOff x="3576116" y="1470563"/>
                      <a:chExt cx="1172244" cy="1058529"/>
                    </a:xfrm>
                  </p:grpSpPr>
                  <p:pic>
                    <p:nvPicPr>
                      <p:cNvPr id="1285" name="Picture 6">
                        <a:extLst>
                          <a:ext uri="{FF2B5EF4-FFF2-40B4-BE49-F238E27FC236}">
                            <a16:creationId xmlns:a16="http://schemas.microsoft.com/office/drawing/2014/main" id="{F5BE25EE-6590-9EBF-41FD-356ADA983E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921" r="7679" b="72866"/>
                      <a:stretch/>
                    </p:blipFill>
                    <p:spPr bwMode="auto">
                      <a:xfrm rot="20234215">
                        <a:off x="3839171" y="1470563"/>
                        <a:ext cx="601546" cy="9875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86" name="그룹 1285">
                        <a:extLst>
                          <a:ext uri="{FF2B5EF4-FFF2-40B4-BE49-F238E27FC236}">
                            <a16:creationId xmlns:a16="http://schemas.microsoft.com/office/drawing/2014/main" id="{E3C89132-FE3C-7869-C665-8581587CFD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76116" y="1543481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87" name="그룹 1286">
                          <a:extLst>
                            <a:ext uri="{FF2B5EF4-FFF2-40B4-BE49-F238E27FC236}">
                              <a16:creationId xmlns:a16="http://schemas.microsoft.com/office/drawing/2014/main" id="{B82DF91B-1A9C-DB8D-971F-694D480AC04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89" name="막힌 원호 1288">
                            <a:extLst>
                              <a:ext uri="{FF2B5EF4-FFF2-40B4-BE49-F238E27FC236}">
                                <a16:creationId xmlns:a16="http://schemas.microsoft.com/office/drawing/2014/main" id="{2CA986C8-5788-43FE-E001-3AAF15CD6DA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0" name="막힌 원호 1289">
                            <a:extLst>
                              <a:ext uri="{FF2B5EF4-FFF2-40B4-BE49-F238E27FC236}">
                                <a16:creationId xmlns:a16="http://schemas.microsoft.com/office/drawing/2014/main" id="{154061D3-5DDB-A2B0-AF4E-964868C82F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88" name="막힌 원호 1287">
                          <a:extLst>
                            <a:ext uri="{FF2B5EF4-FFF2-40B4-BE49-F238E27FC236}">
                              <a16:creationId xmlns:a16="http://schemas.microsoft.com/office/drawing/2014/main" id="{449F608F-B8B3-7B26-9A7D-BDC5E78A00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60F4F28-1FDD-341D-DD43-2FF5FA735FD1}"/>
                    </a:ext>
                  </a:extLst>
                </p:cNvPr>
                <p:cNvGrpSpPr/>
                <p:nvPr/>
              </p:nvGrpSpPr>
              <p:grpSpPr>
                <a:xfrm>
                  <a:off x="1986810" y="2509293"/>
                  <a:ext cx="2972729" cy="2496241"/>
                  <a:chOff x="2408380" y="2097053"/>
                  <a:chExt cx="2972729" cy="2496241"/>
                </a:xfrm>
              </p:grpSpPr>
              <p:grpSp>
                <p:nvGrpSpPr>
                  <p:cNvPr id="1302" name="그룹 1301">
                    <a:extLst>
                      <a:ext uri="{FF2B5EF4-FFF2-40B4-BE49-F238E27FC236}">
                        <a16:creationId xmlns:a16="http://schemas.microsoft.com/office/drawing/2014/main" id="{CAE1E5D0-9ACC-C59A-0C03-251778042EB2}"/>
                      </a:ext>
                    </a:extLst>
                  </p:cNvPr>
                  <p:cNvGrpSpPr/>
                  <p:nvPr/>
                </p:nvGrpSpPr>
                <p:grpSpPr>
                  <a:xfrm>
                    <a:off x="2517139" y="2722741"/>
                    <a:ext cx="1534074" cy="1870553"/>
                    <a:chOff x="1707059" y="2472633"/>
                    <a:chExt cx="936784" cy="1142255"/>
                  </a:xfrm>
                </p:grpSpPr>
                <p:sp>
                  <p:nvSpPr>
                    <p:cNvPr id="1313" name="직사각형 1312">
                      <a:extLst>
                        <a:ext uri="{FF2B5EF4-FFF2-40B4-BE49-F238E27FC236}">
                          <a16:creationId xmlns:a16="http://schemas.microsoft.com/office/drawing/2014/main" id="{E51B1811-CD40-68E3-0722-6512E2F902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3679" y="2472633"/>
                      <a:ext cx="351919" cy="874042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314" name="그룹 1313">
                      <a:extLst>
                        <a:ext uri="{FF2B5EF4-FFF2-40B4-BE49-F238E27FC236}">
                          <a16:creationId xmlns:a16="http://schemas.microsoft.com/office/drawing/2014/main" id="{97E65AFE-682A-2555-84A6-8E5E161832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7059" y="2627641"/>
                      <a:ext cx="936784" cy="987247"/>
                      <a:chOff x="1770508" y="1509910"/>
                      <a:chExt cx="936784" cy="987247"/>
                    </a:xfrm>
                  </p:grpSpPr>
                  <p:grpSp>
                    <p:nvGrpSpPr>
                      <p:cNvPr id="1315" name="그룹 1314">
                        <a:extLst>
                          <a:ext uri="{FF2B5EF4-FFF2-40B4-BE49-F238E27FC236}">
                            <a16:creationId xmlns:a16="http://schemas.microsoft.com/office/drawing/2014/main" id="{427468EA-47CF-D1D2-D9A6-BC3D0214A3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58167" y="2343269"/>
                        <a:ext cx="161466" cy="153888"/>
                        <a:chOff x="5497490" y="2480847"/>
                        <a:chExt cx="161466" cy="153888"/>
                      </a:xfrm>
                    </p:grpSpPr>
                    <p:sp>
                      <p:nvSpPr>
                        <p:cNvPr id="1321" name="TextBox 1320">
                          <a:extLst>
                            <a:ext uri="{FF2B5EF4-FFF2-40B4-BE49-F238E27FC236}">
                              <a16:creationId xmlns:a16="http://schemas.microsoft.com/office/drawing/2014/main" id="{F6D9EEA6-01A6-88EA-323F-ED0EEF2912E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97490" y="2480847"/>
                          <a:ext cx="161466" cy="153888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400"/>
                            </a:spcAft>
                          </a:pPr>
                          <a:endParaRPr lang="en-US" altLang="ko-KR" sz="1000" dirty="0"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22" name="TextBox 1321">
                          <a:extLst>
                            <a:ext uri="{FF2B5EF4-FFF2-40B4-BE49-F238E27FC236}">
                              <a16:creationId xmlns:a16="http://schemas.microsoft.com/office/drawing/2014/main" id="{AFBAEFDA-8E12-33E4-26BA-4DEC6518D5B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54241" y="2510805"/>
                          <a:ext cx="47965" cy="9397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>
                            <a:spcAft>
                              <a:spcPts val="400"/>
                            </a:spcAft>
                          </a:pPr>
                          <a:r>
                            <a:rPr lang="en-US" altLang="ko-KR" sz="10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Z</a:t>
                          </a:r>
                        </a:p>
                      </p:txBody>
                    </p:sp>
                  </p:grpSp>
                  <p:grpSp>
                    <p:nvGrpSpPr>
                      <p:cNvPr id="1316" name="그룹 1315">
                        <a:extLst>
                          <a:ext uri="{FF2B5EF4-FFF2-40B4-BE49-F238E27FC236}">
                            <a16:creationId xmlns:a16="http://schemas.microsoft.com/office/drawing/2014/main" id="{7334F0DE-18CF-E212-8C23-CE004318F50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508" y="1509910"/>
                        <a:ext cx="936784" cy="787639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317" name="그룹 1316">
                          <a:extLst>
                            <a:ext uri="{FF2B5EF4-FFF2-40B4-BE49-F238E27FC236}">
                              <a16:creationId xmlns:a16="http://schemas.microsoft.com/office/drawing/2014/main" id="{B81AD593-409F-85EC-B142-12151BD577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319" name="막힌 원호 1318">
                            <a:extLst>
                              <a:ext uri="{FF2B5EF4-FFF2-40B4-BE49-F238E27FC236}">
                                <a16:creationId xmlns:a16="http://schemas.microsoft.com/office/drawing/2014/main" id="{3523D2F9-2546-99BD-D579-1BA79E1F4AE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320" name="막힌 원호 1319">
                            <a:extLst>
                              <a:ext uri="{FF2B5EF4-FFF2-40B4-BE49-F238E27FC236}">
                                <a16:creationId xmlns:a16="http://schemas.microsoft.com/office/drawing/2014/main" id="{EB2DCD9B-37B2-A265-EBBA-DC3BCC555B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318" name="막힌 원호 1317">
                          <a:extLst>
                            <a:ext uri="{FF2B5EF4-FFF2-40B4-BE49-F238E27FC236}">
                              <a16:creationId xmlns:a16="http://schemas.microsoft.com/office/drawing/2014/main" id="{F1B40FDE-A06C-4645-877C-C85CE5F19F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303" name="그룹 1302">
                    <a:extLst>
                      <a:ext uri="{FF2B5EF4-FFF2-40B4-BE49-F238E27FC236}">
                        <a16:creationId xmlns:a16="http://schemas.microsoft.com/office/drawing/2014/main" id="{71ACA817-EFF5-DA78-6CCB-89436A250868}"/>
                      </a:ext>
                    </a:extLst>
                  </p:cNvPr>
                  <p:cNvGrpSpPr/>
                  <p:nvPr/>
                </p:nvGrpSpPr>
                <p:grpSpPr>
                  <a:xfrm>
                    <a:off x="3069615" y="2480649"/>
                    <a:ext cx="2311494" cy="337300"/>
                    <a:chOff x="2062577" y="2019863"/>
                    <a:chExt cx="2311494" cy="337300"/>
                  </a:xfrm>
                </p:grpSpPr>
                <p:sp>
                  <p:nvSpPr>
                    <p:cNvPr id="1309" name="TextBox 1308">
                      <a:extLst>
                        <a:ext uri="{FF2B5EF4-FFF2-40B4-BE49-F238E27FC236}">
                          <a16:creationId xmlns:a16="http://schemas.microsoft.com/office/drawing/2014/main" id="{D5A4B973-8327-E60F-4D80-8E00B6B3C9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2341" y="2019863"/>
                      <a:ext cx="190173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glow rad="127000">
                              <a:schemeClr val="accent2">
                                <a:lumMod val="20000"/>
                                <a:lumOff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스탠스에서 사용하는 창의 날 부분 이미지</a:t>
                      </a: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glow rad="127000">
                            <a:schemeClr val="accent2">
                              <a:lumMod val="20000"/>
                              <a:lumOff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10" name="그룹 1309">
                      <a:extLst>
                        <a:ext uri="{FF2B5EF4-FFF2-40B4-BE49-F238E27FC236}">
                          <a16:creationId xmlns:a16="http://schemas.microsoft.com/office/drawing/2014/main" id="{B5E52AEC-72D6-C996-A456-38E803DC73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62577" y="2127585"/>
                      <a:ext cx="409764" cy="229578"/>
                      <a:chOff x="4143223" y="2010636"/>
                      <a:chExt cx="409764" cy="22957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11" name="타원 1310">
                        <a:extLst>
                          <a:ext uri="{FF2B5EF4-FFF2-40B4-BE49-F238E27FC236}">
                            <a16:creationId xmlns:a16="http://schemas.microsoft.com/office/drawing/2014/main" id="{80E557E7-BFB7-B28A-19F9-79D7F00B82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43223" y="218621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12" name="연결선: 꺾임 1311">
                        <a:extLst>
                          <a:ext uri="{FF2B5EF4-FFF2-40B4-BE49-F238E27FC236}">
                            <a16:creationId xmlns:a16="http://schemas.microsoft.com/office/drawing/2014/main" id="{7E0F3390-E3D8-6E38-3EFE-48EC41E65C77}"/>
                          </a:ext>
                        </a:extLst>
                      </p:cNvPr>
                      <p:cNvCxnSpPr>
                        <a:cxnSpLocks/>
                        <a:stCxn id="1311" idx="0"/>
                        <a:endCxn id="1309" idx="1"/>
                      </p:cNvCxnSpPr>
                      <p:nvPr/>
                    </p:nvCxnSpPr>
                    <p:spPr>
                      <a:xfrm rot="5400000" flipH="1" flipV="1">
                        <a:off x="4273816" y="1907043"/>
                        <a:ext cx="175578" cy="382764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304" name="그룹 1303">
                    <a:extLst>
                      <a:ext uri="{FF2B5EF4-FFF2-40B4-BE49-F238E27FC236}">
                        <a16:creationId xmlns:a16="http://schemas.microsoft.com/office/drawing/2014/main" id="{FC31ABFE-274F-668A-E009-8804E5FFE6A7}"/>
                      </a:ext>
                    </a:extLst>
                  </p:cNvPr>
                  <p:cNvGrpSpPr/>
                  <p:nvPr/>
                </p:nvGrpSpPr>
                <p:grpSpPr>
                  <a:xfrm>
                    <a:off x="2408380" y="2097053"/>
                    <a:ext cx="943134" cy="1511231"/>
                    <a:chOff x="1639294" y="1429133"/>
                    <a:chExt cx="943134" cy="1511231"/>
                  </a:xfrm>
                </p:grpSpPr>
                <p:sp>
                  <p:nvSpPr>
                    <p:cNvPr id="1305" name="TextBox 1304">
                      <a:extLst>
                        <a:ext uri="{FF2B5EF4-FFF2-40B4-BE49-F238E27FC236}">
                          <a16:creationId xmlns:a16="http://schemas.microsoft.com/office/drawing/2014/main" id="{1F56C6AE-17E6-B5F5-CC1D-098C8C320F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9294" y="1429133"/>
                      <a:ext cx="943134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glow rad="127000">
                              <a:schemeClr val="accent2">
                                <a:lumMod val="20000"/>
                                <a:lumOff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세 칸의 곡선형 게이지</a:t>
                      </a: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glow rad="127000">
                            <a:schemeClr val="accent2">
                              <a:lumMod val="20000"/>
                              <a:lumOff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06" name="그룹 1305">
                      <a:extLst>
                        <a:ext uri="{FF2B5EF4-FFF2-40B4-BE49-F238E27FC236}">
                          <a16:creationId xmlns:a16="http://schemas.microsoft.com/office/drawing/2014/main" id="{47C53FF0-7857-9873-8DBF-1F6472D556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9294" y="1536856"/>
                      <a:ext cx="145856" cy="1403508"/>
                      <a:chOff x="4387510" y="445466"/>
                      <a:chExt cx="145856" cy="140350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07" name="타원 1306">
                        <a:extLst>
                          <a:ext uri="{FF2B5EF4-FFF2-40B4-BE49-F238E27FC236}">
                            <a16:creationId xmlns:a16="http://schemas.microsoft.com/office/drawing/2014/main" id="{D51C663C-C646-343B-9C56-8CC9D62158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79366" y="179497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08" name="연결선: 꺾임 1307">
                        <a:extLst>
                          <a:ext uri="{FF2B5EF4-FFF2-40B4-BE49-F238E27FC236}">
                            <a16:creationId xmlns:a16="http://schemas.microsoft.com/office/drawing/2014/main" id="{51E4B1CE-17D3-AD6D-F6BB-0499E0173E03}"/>
                          </a:ext>
                        </a:extLst>
                      </p:cNvPr>
                      <p:cNvCxnSpPr>
                        <a:cxnSpLocks/>
                        <a:stCxn id="1307" idx="2"/>
                        <a:endCxn id="1305" idx="1"/>
                      </p:cNvCxnSpPr>
                      <p:nvPr/>
                    </p:nvCxnSpPr>
                    <p:spPr>
                      <a:xfrm rot="10800000">
                        <a:off x="4387510" y="445466"/>
                        <a:ext cx="91856" cy="1376509"/>
                      </a:xfrm>
                      <a:prstGeom prst="bentConnector3">
                        <a:avLst>
                          <a:gd name="adj1" fmla="val 348868"/>
                        </a:avLst>
                      </a:prstGeom>
                      <a:ln w="12700">
                        <a:solidFill>
                          <a:srgbClr val="605550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6789D23A-1EA9-69A3-7077-51102AAAEB7C}"/>
                  </a:ext>
                </a:extLst>
              </p:cNvPr>
              <p:cNvGrpSpPr/>
              <p:nvPr/>
            </p:nvGrpSpPr>
            <p:grpSpPr>
              <a:xfrm>
                <a:off x="4302620" y="2336535"/>
                <a:ext cx="4486798" cy="4064517"/>
                <a:chOff x="4302620" y="2509293"/>
                <a:chExt cx="4486798" cy="406451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250AE1BC-6FD7-0242-1C86-7C683553BC17}"/>
                    </a:ext>
                  </a:extLst>
                </p:cNvPr>
                <p:cNvGrpSpPr/>
                <p:nvPr/>
              </p:nvGrpSpPr>
              <p:grpSpPr>
                <a:xfrm>
                  <a:off x="5876415" y="2509293"/>
                  <a:ext cx="2913003" cy="1895153"/>
                  <a:chOff x="5789521" y="2509293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84A64C6E-7250-3BF4-7F39-5571D4307E7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2509293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CA210C0-2727-F0F8-4CE4-827C11B51E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061D362E-8A3B-21D8-8285-F1D2BE352A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35" name="직사각형 34">
                        <a:extLst>
                          <a:ext uri="{FF2B5EF4-FFF2-40B4-BE49-F238E27FC236}">
                            <a16:creationId xmlns:a16="http://schemas.microsoft.com/office/drawing/2014/main" id="{DBA4CA2A-AFCF-F4B0-7C93-06DCA204EB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CB1F1F3-6AC5-16E8-C75B-5C08AFC45B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3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회복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1140" name="TextBox 1139">
                    <a:extLst>
                      <a:ext uri="{FF2B5EF4-FFF2-40B4-BE49-F238E27FC236}">
                        <a16:creationId xmlns:a16="http://schemas.microsoft.com/office/drawing/2014/main" id="{F2343568-EB36-AA59-00B1-1EF20DF7A1A6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2824252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왼쪽부터 반시계 방향으로 회복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7CB5EC2D-8259-FFDA-52D1-3812168E6156}"/>
                      </a:ext>
                    </a:extLst>
                  </p:cNvPr>
                  <p:cNvGrpSpPr/>
                  <p:nvPr/>
                </p:nvGrpSpPr>
                <p:grpSpPr>
                  <a:xfrm>
                    <a:off x="6000095" y="3100052"/>
                    <a:ext cx="2491855" cy="1225707"/>
                    <a:chOff x="6313498" y="2598367"/>
                    <a:chExt cx="2491855" cy="1225707"/>
                  </a:xfrm>
                </p:grpSpPr>
                <p:grpSp>
                  <p:nvGrpSpPr>
                    <p:cNvPr id="125" name="그룹 124">
                      <a:extLst>
                        <a:ext uri="{FF2B5EF4-FFF2-40B4-BE49-F238E27FC236}">
                          <a16:creationId xmlns:a16="http://schemas.microsoft.com/office/drawing/2014/main" id="{6A2DF05E-98A5-2340-F0B7-31564EE892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2598367"/>
                      <a:ext cx="2491855" cy="818834"/>
                      <a:chOff x="1696048" y="5602623"/>
                      <a:chExt cx="3269357" cy="1074324"/>
                    </a:xfrm>
                  </p:grpSpPr>
                  <p:grpSp>
                    <p:nvGrpSpPr>
                      <p:cNvPr id="126" name="그룹 125">
                        <a:extLst>
                          <a:ext uri="{FF2B5EF4-FFF2-40B4-BE49-F238E27FC236}">
                            <a16:creationId xmlns:a16="http://schemas.microsoft.com/office/drawing/2014/main" id="{6367E03C-8935-2F6F-7D1F-45CD608C984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6048" y="5602623"/>
                        <a:ext cx="3269357" cy="1074324"/>
                        <a:chOff x="1886825" y="4273265"/>
                        <a:chExt cx="4382774" cy="1440197"/>
                      </a:xfrm>
                    </p:grpSpPr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858CF9F9-4D2F-61CF-D162-AE568A7A8FD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86825" y="4392189"/>
                          <a:ext cx="3495873" cy="1321273"/>
                          <a:chOff x="7511207" y="1782477"/>
                          <a:chExt cx="4745245" cy="1793476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042" name="그룹 1041">
                            <a:extLst>
                              <a:ext uri="{FF2B5EF4-FFF2-40B4-BE49-F238E27FC236}">
                                <a16:creationId xmlns:a16="http://schemas.microsoft.com/office/drawing/2014/main" id="{FEE72090-5B58-12DB-D450-383C6A86FD4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7"/>
                            <a:ext cx="4745245" cy="1682336"/>
                            <a:chOff x="7511207" y="1782477"/>
                            <a:chExt cx="4745245" cy="1682336"/>
                          </a:xfrm>
                          <a:grpFill/>
                        </p:grpSpPr>
                        <p:sp>
                          <p:nvSpPr>
                            <p:cNvPr id="1044" name="막힌 원호 1043">
                              <a:extLst>
                                <a:ext uri="{FF2B5EF4-FFF2-40B4-BE49-F238E27FC236}">
                                  <a16:creationId xmlns:a16="http://schemas.microsoft.com/office/drawing/2014/main" id="{3BCE8E14-609F-B97D-FCAD-A789E5FC681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5" name="막힌 원호 1044">
                              <a:extLst>
                                <a:ext uri="{FF2B5EF4-FFF2-40B4-BE49-F238E27FC236}">
                                  <a16:creationId xmlns:a16="http://schemas.microsoft.com/office/drawing/2014/main" id="{B4891EAB-58A3-7D27-F7DA-54ADFFBA741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6" name="막힌 원호 1045">
                              <a:extLst>
                                <a:ext uri="{FF2B5EF4-FFF2-40B4-BE49-F238E27FC236}">
                                  <a16:creationId xmlns:a16="http://schemas.microsoft.com/office/drawing/2014/main" id="{876EC626-7624-D7C4-8AE8-149E3414482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10952033" y="2160393"/>
                              <a:ext cx="1682335" cy="926503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635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043" name="막힌 원호 1042">
                            <a:extLst>
                              <a:ext uri="{FF2B5EF4-FFF2-40B4-BE49-F238E27FC236}">
                                <a16:creationId xmlns:a16="http://schemas.microsoft.com/office/drawing/2014/main" id="{28A115AB-5800-FD76-17DD-A28F6970211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026" name="막힌 원호 1025">
                          <a:extLst>
                            <a:ext uri="{FF2B5EF4-FFF2-40B4-BE49-F238E27FC236}">
                              <a16:creationId xmlns:a16="http://schemas.microsoft.com/office/drawing/2014/main" id="{CDB72FDF-38C2-0EF4-E7AB-C1E53CB633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5308620" y="4670605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7" name="막힌 원호 1036">
                          <a:extLst>
                            <a:ext uri="{FF2B5EF4-FFF2-40B4-BE49-F238E27FC236}">
                              <a16:creationId xmlns:a16="http://schemas.microsoft.com/office/drawing/2014/main" id="{B9AF05D4-6752-17C6-7160-DE0E237A3D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4886625" y="5030897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9" name="화살표: 오른쪽 1038">
                          <a:extLst>
                            <a:ext uri="{FF2B5EF4-FFF2-40B4-BE49-F238E27FC236}">
                              <a16:creationId xmlns:a16="http://schemas.microsoft.com/office/drawing/2014/main" id="{5BCFBD28-A4CE-B7EB-9705-C67E013366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33200" y="4980063"/>
                          <a:ext cx="696103" cy="344299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40" name="원호 1039">
                          <a:extLst>
                            <a:ext uri="{FF2B5EF4-FFF2-40B4-BE49-F238E27FC236}">
                              <a16:creationId xmlns:a16="http://schemas.microsoft.com/office/drawing/2014/main" id="{BD38B9BD-DB23-226D-EC3D-8C9B1173F5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956246" y="4273265"/>
                          <a:ext cx="1055242" cy="1220229"/>
                        </a:xfrm>
                        <a:prstGeom prst="arc">
                          <a:avLst>
                            <a:gd name="adj1" fmla="val 20961472"/>
                            <a:gd name="adj2" fmla="val 11367807"/>
                          </a:avLst>
                        </a:prstGeom>
                        <a:ln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27" name="막힌 원호 126">
                        <a:extLst>
                          <a:ext uri="{FF2B5EF4-FFF2-40B4-BE49-F238E27FC236}">
                            <a16:creationId xmlns:a16="http://schemas.microsoft.com/office/drawing/2014/main" id="{ECBF1185-9F94-3C00-C071-79EDA5990AC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3965140" y="6200134"/>
                        <a:ext cx="786991" cy="474908"/>
                      </a:xfrm>
                      <a:prstGeom prst="blockArc">
                        <a:avLst>
                          <a:gd name="adj1" fmla="val 12105388"/>
                          <a:gd name="adj2" fmla="val 16566400"/>
                          <a:gd name="adj3" fmla="val 22696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ln>
                        <a:solidFill>
                          <a:schemeClr val="bg1">
                            <a:lumMod val="50000"/>
                            <a:alpha val="3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064" name="그룹 1063">
                      <a:extLst>
                        <a:ext uri="{FF2B5EF4-FFF2-40B4-BE49-F238E27FC236}">
                          <a16:creationId xmlns:a16="http://schemas.microsoft.com/office/drawing/2014/main" id="{386C199E-7C83-D218-ADAF-61CC1004A8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8128" y="3267952"/>
                      <a:ext cx="2270421" cy="556122"/>
                      <a:chOff x="641958" y="2969431"/>
                      <a:chExt cx="2270421" cy="556122"/>
                    </a:xfrm>
                  </p:grpSpPr>
                  <p:sp>
                    <p:nvSpPr>
                      <p:cNvPr id="1076" name="TextBox 1075">
                        <a:extLst>
                          <a:ext uri="{FF2B5EF4-FFF2-40B4-BE49-F238E27FC236}">
                            <a16:creationId xmlns:a16="http://schemas.microsoft.com/office/drawing/2014/main" id="{35E7C267-7D8F-EACF-1F46-654A78C1C8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1958" y="3310109"/>
                        <a:ext cx="227042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rIns="0" rtlCol="0">
                        <a:spAutoFit/>
                      </a:bodyPr>
                      <a:lstStyle/>
                      <a:p>
                        <a:pPr>
                          <a:spcAft>
                            <a:spcPts val="400"/>
                          </a:spcAft>
                        </a:pPr>
                        <a:r>
                          <a:rPr lang="ko-KR" altLang="en-US" sz="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다 채워진 칸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 </a:t>
                        </a:r>
                        <a:r>
                          <a:rPr lang="en-US" altLang="ko-KR" sz="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칸의 외곽에 에너지가 일렁이는 효과 발생</a:t>
                        </a:r>
                        <a:endPara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77" name="그룹 1076">
                        <a:extLst>
                          <a:ext uri="{FF2B5EF4-FFF2-40B4-BE49-F238E27FC236}">
                            <a16:creationId xmlns:a16="http://schemas.microsoft.com/office/drawing/2014/main" id="{D204CFAF-522B-E354-592A-AF24D81D7A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7169" y="2969431"/>
                        <a:ext cx="339275" cy="340679"/>
                        <a:chOff x="3857815" y="2852482"/>
                        <a:chExt cx="339275" cy="340679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085" name="타원 1084">
                          <a:extLst>
                            <a:ext uri="{FF2B5EF4-FFF2-40B4-BE49-F238E27FC236}">
                              <a16:creationId xmlns:a16="http://schemas.microsoft.com/office/drawing/2014/main" id="{46127A1C-DC0D-5FB8-97B3-0664543A6C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92" name="연결선: 꺾임 1091">
                          <a:extLst>
                            <a:ext uri="{FF2B5EF4-FFF2-40B4-BE49-F238E27FC236}">
                              <a16:creationId xmlns:a16="http://schemas.microsoft.com/office/drawing/2014/main" id="{A375BA66-85A4-D69D-3DE2-557800E2F221}"/>
                            </a:ext>
                          </a:extLst>
                        </p:cNvPr>
                        <p:cNvCxnSpPr>
                          <a:cxnSpLocks/>
                          <a:stCxn id="1085" idx="4"/>
                          <a:endCxn id="1076" idx="0"/>
                        </p:cNvCxnSpPr>
                        <p:nvPr/>
                      </p:nvCxnSpPr>
                      <p:spPr>
                        <a:xfrm rot="5400000">
                          <a:off x="3870614" y="2893684"/>
                          <a:ext cx="286678" cy="31227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ln w="12700">
                          <a:solidFill>
                            <a:srgbClr val="605550"/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C7A79251-4829-338A-3BE8-45DE2A601278}"/>
                    </a:ext>
                  </a:extLst>
                </p:cNvPr>
                <p:cNvGrpSpPr/>
                <p:nvPr/>
              </p:nvGrpSpPr>
              <p:grpSpPr>
                <a:xfrm>
                  <a:off x="5876415" y="4678657"/>
                  <a:ext cx="2913003" cy="1895153"/>
                  <a:chOff x="5789521" y="4678657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C04CB967-DBDD-53EB-AE64-7038B5EC2B2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4678657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D2D382B3-4128-1E57-C18E-BA9947559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24" name="그룹 123">
                      <a:extLst>
                        <a:ext uri="{FF2B5EF4-FFF2-40B4-BE49-F238E27FC236}">
                          <a16:creationId xmlns:a16="http://schemas.microsoft.com/office/drawing/2014/main" id="{5CDC4A0C-246E-C7DD-360F-7A7132A41E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1025" name="직사각형 1024">
                        <a:extLst>
                          <a:ext uri="{FF2B5EF4-FFF2-40B4-BE49-F238E27FC236}">
                            <a16:creationId xmlns:a16="http://schemas.microsoft.com/office/drawing/2014/main" id="{99B46A91-097D-301E-F5D2-5723AD7072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27" name="TextBox 1026">
                        <a:extLst>
                          <a:ext uri="{FF2B5EF4-FFF2-40B4-BE49-F238E27FC236}">
                            <a16:creationId xmlns:a16="http://schemas.microsoft.com/office/drawing/2014/main" id="{7E746C34-A66A-073A-5677-5EF35CA51FD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4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소모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2A034815-25B6-470E-8366-1F145BCFDDED}"/>
                      </a:ext>
                    </a:extLst>
                  </p:cNvPr>
                  <p:cNvGrpSpPr/>
                  <p:nvPr/>
                </p:nvGrpSpPr>
                <p:grpSpPr>
                  <a:xfrm>
                    <a:off x="5989990" y="5269416"/>
                    <a:ext cx="2512065" cy="1276262"/>
                    <a:chOff x="6313498" y="4954776"/>
                    <a:chExt cx="2512065" cy="1276262"/>
                  </a:xfrm>
                </p:grpSpPr>
                <p:grpSp>
                  <p:nvGrpSpPr>
                    <p:cNvPr id="109" name="그룹 108">
                      <a:extLst>
                        <a:ext uri="{FF2B5EF4-FFF2-40B4-BE49-F238E27FC236}">
                          <a16:creationId xmlns:a16="http://schemas.microsoft.com/office/drawing/2014/main" id="{EF625885-4D86-F2F4-B8AF-A83D0810FE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4954776"/>
                      <a:ext cx="2491854" cy="850918"/>
                      <a:chOff x="6911520" y="3866461"/>
                      <a:chExt cx="4382775" cy="1496629"/>
                    </a:xfrm>
                  </p:grpSpPr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B46E1E65-90D3-6DC8-0029-0DA6330314C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11520" y="4041818"/>
                        <a:ext cx="4382775" cy="1321272"/>
                        <a:chOff x="5698820" y="2838872"/>
                        <a:chExt cx="5949112" cy="1793475"/>
                      </a:xfrm>
                    </p:grpSpPr>
                    <p:grpSp>
                      <p:nvGrpSpPr>
                        <p:cNvPr id="112" name="그룹 111">
                          <a:extLst>
                            <a:ext uri="{FF2B5EF4-FFF2-40B4-BE49-F238E27FC236}">
                              <a16:creationId xmlns:a16="http://schemas.microsoft.com/office/drawing/2014/main" id="{7E4A50EA-E05C-398E-1FC5-B99FCF26D7E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98820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9" name="그룹 118">
                            <a:extLst>
                              <a:ext uri="{FF2B5EF4-FFF2-40B4-BE49-F238E27FC236}">
                                <a16:creationId xmlns:a16="http://schemas.microsoft.com/office/drawing/2014/main" id="{740CFAA1-0979-BD7C-92DA-75A90A7589A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6"/>
                            <a:chOff x="7511207" y="1782478"/>
                            <a:chExt cx="2133083" cy="1682336"/>
                          </a:xfrm>
                          <a:grpFill/>
                        </p:grpSpPr>
                        <p:sp>
                          <p:nvSpPr>
                            <p:cNvPr id="121" name="막힌 원호 120">
                              <a:extLst>
                                <a:ext uri="{FF2B5EF4-FFF2-40B4-BE49-F238E27FC236}">
                                  <a16:creationId xmlns:a16="http://schemas.microsoft.com/office/drawing/2014/main" id="{48541C60-9449-7DF8-CA9A-F40D02F8229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2" y="2160394"/>
                              <a:ext cx="1682335" cy="926506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23" name="막힌 원호 122">
                              <a:extLst>
                                <a:ext uri="{FF2B5EF4-FFF2-40B4-BE49-F238E27FC236}">
                                  <a16:creationId xmlns:a16="http://schemas.microsoft.com/office/drawing/2014/main" id="{4DB5A82A-20D6-CB78-90CF-2CA866FA09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0" scaled="1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20" name="막힌 원호 119">
                            <a:extLst>
                              <a:ext uri="{FF2B5EF4-FFF2-40B4-BE49-F238E27FC236}">
                                <a16:creationId xmlns:a16="http://schemas.microsoft.com/office/drawing/2014/main" id="{C64CB319-820E-B9DF-F03E-C826A1E857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3" name="그룹 112">
                          <a:extLst>
                            <a:ext uri="{FF2B5EF4-FFF2-40B4-BE49-F238E27FC236}">
                              <a16:creationId xmlns:a16="http://schemas.microsoft.com/office/drawing/2014/main" id="{4DA08D42-CB88-05EF-494A-525611D9919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14849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5" name="그룹 114">
                            <a:extLst>
                              <a:ext uri="{FF2B5EF4-FFF2-40B4-BE49-F238E27FC236}">
                                <a16:creationId xmlns:a16="http://schemas.microsoft.com/office/drawing/2014/main" id="{AE23F41E-D0A5-40C2-5705-4BBAAD08B37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5"/>
                            <a:chOff x="7511207" y="1782478"/>
                            <a:chExt cx="2133083" cy="1682335"/>
                          </a:xfrm>
                          <a:grpFill/>
                        </p:grpSpPr>
                        <p:sp>
                          <p:nvSpPr>
                            <p:cNvPr id="117" name="막힌 원호 116">
                              <a:extLst>
                                <a:ext uri="{FF2B5EF4-FFF2-40B4-BE49-F238E27FC236}">
                                  <a16:creationId xmlns:a16="http://schemas.microsoft.com/office/drawing/2014/main" id="{5B508D07-74EB-891F-474A-B98C5C7AEB7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18" name="막힌 원호 117">
                              <a:extLst>
                                <a:ext uri="{FF2B5EF4-FFF2-40B4-BE49-F238E27FC236}">
                                  <a16:creationId xmlns:a16="http://schemas.microsoft.com/office/drawing/2014/main" id="{C3920B20-1FCF-1F69-DC52-164741ED1A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16" name="막힌 원호 115">
                            <a:extLst>
                              <a:ext uri="{FF2B5EF4-FFF2-40B4-BE49-F238E27FC236}">
                                <a16:creationId xmlns:a16="http://schemas.microsoft.com/office/drawing/2014/main" id="{80755695-2B97-972E-0F82-758A7DF0F8D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14" name="화살표: 오른쪽 113">
                          <a:extLst>
                            <a:ext uri="{FF2B5EF4-FFF2-40B4-BE49-F238E27FC236}">
                              <a16:creationId xmlns:a16="http://schemas.microsoft.com/office/drawing/2014/main" id="{E34AEACA-ACED-979B-34CB-3FB71955EE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205061" y="3636842"/>
                          <a:ext cx="944880" cy="467346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11" name="원호 110">
                        <a:extLst>
                          <a:ext uri="{FF2B5EF4-FFF2-40B4-BE49-F238E27FC236}">
                            <a16:creationId xmlns:a16="http://schemas.microsoft.com/office/drawing/2014/main" id="{97BA4C03-9C1A-CC5D-2D8D-9B5F0DAD10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87596" y="3866461"/>
                        <a:ext cx="1055242" cy="1220229"/>
                      </a:xfrm>
                      <a:prstGeom prst="arc">
                        <a:avLst>
                          <a:gd name="adj1" fmla="val 20961472"/>
                          <a:gd name="adj2" fmla="val 11367807"/>
                        </a:avLst>
                      </a:prstGeom>
                      <a:ln w="19050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arrow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222" name="그룹 1221">
                      <a:extLst>
                        <a:ext uri="{FF2B5EF4-FFF2-40B4-BE49-F238E27FC236}">
                          <a16:creationId xmlns:a16="http://schemas.microsoft.com/office/drawing/2014/main" id="{9AF28FE4-4959-90C2-E693-19E6F5A2DC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7207" y="5551411"/>
                      <a:ext cx="908356" cy="679627"/>
                      <a:chOff x="9154345" y="5392127"/>
                      <a:chExt cx="908356" cy="679627"/>
                    </a:xfrm>
                  </p:grpSpPr>
                  <p:sp>
                    <p:nvSpPr>
                      <p:cNvPr id="1188" name="TextBox 1187">
                        <a:extLst>
                          <a:ext uri="{FF2B5EF4-FFF2-40B4-BE49-F238E27FC236}">
                            <a16:creationId xmlns:a16="http://schemas.microsoft.com/office/drawing/2014/main" id="{E9CACB64-3ED0-A145-1EE0-04E70C84771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54345" y="5856310"/>
                        <a:ext cx="49749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72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en-US" altLang="ko-KR" sz="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1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칸씩 소모</a:t>
                        </a:r>
                      </a:p>
                    </p:txBody>
                  </p: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7B2DD9BF-EE9A-7FDC-7BBA-A1B7377738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51845" y="5392127"/>
                        <a:ext cx="410856" cy="571905"/>
                        <a:chOff x="3786234" y="2852482"/>
                        <a:chExt cx="410856" cy="571905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218" name="타원 1217">
                          <a:extLst>
                            <a:ext uri="{FF2B5EF4-FFF2-40B4-BE49-F238E27FC236}">
                              <a16:creationId xmlns:a16="http://schemas.microsoft.com/office/drawing/2014/main" id="{2E2E8EB3-8134-3415-6C6D-BD87B5B446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219" name="연결선: 꺾임 1218">
                          <a:extLst>
                            <a:ext uri="{FF2B5EF4-FFF2-40B4-BE49-F238E27FC236}">
                              <a16:creationId xmlns:a16="http://schemas.microsoft.com/office/drawing/2014/main" id="{461FCBF5-77C4-5282-1208-9B2B7BD749F1}"/>
                            </a:ext>
                          </a:extLst>
                        </p:cNvPr>
                        <p:cNvCxnSpPr>
                          <a:cxnSpLocks/>
                          <a:stCxn id="1218" idx="4"/>
                          <a:endCxn id="1188" idx="3"/>
                        </p:cNvCxnSpPr>
                        <p:nvPr/>
                      </p:nvCxnSpPr>
                      <p:spPr>
                        <a:xfrm rot="5400000">
                          <a:off x="3719210" y="2973506"/>
                          <a:ext cx="517905" cy="383857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46FF024-3647-B410-8E91-F3DF19BBC8D9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4993616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오른쪽부터 시계 방향으로 소모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6" name="그룹 1035">
                  <a:extLst>
                    <a:ext uri="{FF2B5EF4-FFF2-40B4-BE49-F238E27FC236}">
                      <a16:creationId xmlns:a16="http://schemas.microsoft.com/office/drawing/2014/main" id="{54C715C5-A7FC-134B-624A-1A49A9D27878}"/>
                    </a:ext>
                  </a:extLst>
                </p:cNvPr>
                <p:cNvGrpSpPr/>
                <p:nvPr/>
              </p:nvGrpSpPr>
              <p:grpSpPr>
                <a:xfrm>
                  <a:off x="4302620" y="4142134"/>
                  <a:ext cx="1194718" cy="798835"/>
                  <a:chOff x="4302620" y="4121680"/>
                  <a:chExt cx="1194718" cy="798835"/>
                </a:xfrm>
              </p:grpSpPr>
              <p:sp>
                <p:nvSpPr>
                  <p:cNvPr id="1030" name="화살표: 오른쪽 1029">
                    <a:extLst>
                      <a:ext uri="{FF2B5EF4-FFF2-40B4-BE49-F238E27FC236}">
                        <a16:creationId xmlns:a16="http://schemas.microsoft.com/office/drawing/2014/main" id="{6A98912A-6D68-C65A-F9C4-A3ED8085122F}"/>
                      </a:ext>
                    </a:extLst>
                  </p:cNvPr>
                  <p:cNvSpPr/>
                  <p:nvPr/>
                </p:nvSpPr>
                <p:spPr>
                  <a:xfrm rot="20948340">
                    <a:off x="4323537" y="4121680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035" name="화살표: 오른쪽 1034">
                    <a:extLst>
                      <a:ext uri="{FF2B5EF4-FFF2-40B4-BE49-F238E27FC236}">
                        <a16:creationId xmlns:a16="http://schemas.microsoft.com/office/drawing/2014/main" id="{F0415310-64D0-8FA0-F925-08539D2E5ADF}"/>
                      </a:ext>
                    </a:extLst>
                  </p:cNvPr>
                  <p:cNvSpPr/>
                  <p:nvPr/>
                </p:nvSpPr>
                <p:spPr>
                  <a:xfrm rot="651660" flipV="1">
                    <a:off x="4302620" y="4782016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97426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39C848-9BF1-6242-D8B6-3A7608D52C7A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EDAA98-8331-EEE5-2F04-F8C2911C1A15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5A3ED7-0872-6A64-F3B2-47AC19B6AC6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50F211-9072-8E80-21E8-A9017C92A884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스탠스 변경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146DA2-3804-3C05-3A4C-8B48613C14D2}"/>
              </a:ext>
            </a:extLst>
          </p:cNvPr>
          <p:cNvGrpSpPr/>
          <p:nvPr/>
        </p:nvGrpSpPr>
        <p:grpSpPr>
          <a:xfrm>
            <a:off x="1379538" y="748493"/>
            <a:ext cx="10812462" cy="222191"/>
            <a:chOff x="1379538" y="169604"/>
            <a:chExt cx="10812462" cy="222191"/>
          </a:xfrm>
          <a:effectLst/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9CFDDCF-2023-6775-66CF-66F4818D46D0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스탠스 변경 연출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F2C82A4-A628-96F4-9A03-72DDC509717F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50BAB45-341F-1161-52A2-1CDA9FF58BB0}"/>
              </a:ext>
            </a:extLst>
          </p:cNvPr>
          <p:cNvSpPr txBox="1"/>
          <p:nvPr/>
        </p:nvSpPr>
        <p:spPr>
          <a:xfrm>
            <a:off x="1379538" y="4560422"/>
            <a:ext cx="93842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게이지 연출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06BEF44-7EA2-80C5-B7DF-FF4503D4B8B7}"/>
              </a:ext>
            </a:extLst>
          </p:cNvPr>
          <p:cNvGrpSpPr/>
          <p:nvPr/>
        </p:nvGrpSpPr>
        <p:grpSpPr>
          <a:xfrm>
            <a:off x="1523342" y="4955348"/>
            <a:ext cx="6440022" cy="1677227"/>
            <a:chOff x="1632725" y="2224447"/>
            <a:chExt cx="6440022" cy="167722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C0F153-DA54-A3C1-984D-06A68896C855}"/>
                </a:ext>
              </a:extLst>
            </p:cNvPr>
            <p:cNvSpPr txBox="1"/>
            <p:nvPr/>
          </p:nvSpPr>
          <p:spPr>
            <a:xfrm>
              <a:off x="4051235" y="3763175"/>
              <a:ext cx="1603003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스탠스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-&gt;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집중 스탠스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예시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3001CBB-B3AF-EE81-5579-6D0E2E4098B7}"/>
                </a:ext>
              </a:extLst>
            </p:cNvPr>
            <p:cNvGrpSpPr/>
            <p:nvPr/>
          </p:nvGrpSpPr>
          <p:grpSpPr>
            <a:xfrm>
              <a:off x="1632725" y="2224447"/>
              <a:ext cx="6440022" cy="1334272"/>
              <a:chOff x="1632725" y="2224447"/>
              <a:chExt cx="6440022" cy="1334272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44FB2F8-9902-35E7-894C-BDDB6DFCD8C8}"/>
                  </a:ext>
                </a:extLst>
              </p:cNvPr>
              <p:cNvGrpSpPr/>
              <p:nvPr/>
            </p:nvGrpSpPr>
            <p:grpSpPr>
              <a:xfrm>
                <a:off x="1632725" y="2224447"/>
                <a:ext cx="3056944" cy="262800"/>
                <a:chOff x="1534226" y="2236801"/>
                <a:chExt cx="3056944" cy="262800"/>
              </a:xfrm>
            </p:grpSpPr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E471287-DAFD-01C0-A1CB-881A234F75BB}"/>
                    </a:ext>
                  </a:extLst>
                </p:cNvPr>
                <p:cNvSpPr/>
                <p:nvPr/>
              </p:nvSpPr>
              <p:spPr>
                <a:xfrm>
                  <a:off x="1534226" y="2236801"/>
                  <a:ext cx="3056944" cy="262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12D4E42-671D-5395-F329-3706303A76B4}"/>
                    </a:ext>
                  </a:extLst>
                </p:cNvPr>
                <p:cNvSpPr txBox="1"/>
                <p:nvPr/>
              </p:nvSpPr>
              <p:spPr>
                <a:xfrm>
                  <a:off x="1850026" y="2252785"/>
                  <a:ext cx="2425343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가운데의 무기가 아래로 내려가며 사라진다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04925EC-805E-F316-0F70-005920FB968D}"/>
                  </a:ext>
                </a:extLst>
              </p:cNvPr>
              <p:cNvGrpSpPr/>
              <p:nvPr/>
            </p:nvGrpSpPr>
            <p:grpSpPr>
              <a:xfrm>
                <a:off x="1879073" y="2633246"/>
                <a:ext cx="2564248" cy="925473"/>
                <a:chOff x="1830445" y="2619735"/>
                <a:chExt cx="2564248" cy="925473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CC404F23-DE90-C1C3-9D67-B1199F954CF5}"/>
                    </a:ext>
                  </a:extLst>
                </p:cNvPr>
                <p:cNvGrpSpPr/>
                <p:nvPr/>
              </p:nvGrpSpPr>
              <p:grpSpPr>
                <a:xfrm>
                  <a:off x="1830445" y="2639501"/>
                  <a:ext cx="936784" cy="885940"/>
                  <a:chOff x="7012614" y="1411609"/>
                  <a:chExt cx="936784" cy="885940"/>
                </a:xfrm>
              </p:grpSpPr>
              <p:pic>
                <p:nvPicPr>
                  <p:cNvPr id="52" name="Picture 4">
                    <a:extLst>
                      <a:ext uri="{FF2B5EF4-FFF2-40B4-BE49-F238E27FC236}">
                        <a16:creationId xmlns:a16="http://schemas.microsoft.com/office/drawing/2014/main" id="{D3A52E2C-9B66-AC7D-C3E6-E089A5464B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8760" t="5982" r="4705" b="58288"/>
                  <a:stretch/>
                </p:blipFill>
                <p:spPr bwMode="auto">
                  <a:xfrm rot="3571924" flipH="1">
                    <a:off x="7183621" y="1432108"/>
                    <a:ext cx="768049" cy="72705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2107D98F-AA85-365B-52B1-7062DCB3118A}"/>
                      </a:ext>
                    </a:extLst>
                  </p:cNvPr>
                  <p:cNvGrpSpPr/>
                  <p:nvPr/>
                </p:nvGrpSpPr>
                <p:grpSpPr>
                  <a:xfrm>
                    <a:off x="7012614" y="1509910"/>
                    <a:ext cx="936784" cy="787639"/>
                    <a:chOff x="7511207" y="1782478"/>
                    <a:chExt cx="2133083" cy="1793475"/>
                  </a:xfrm>
                  <a:solidFill>
                    <a:srgbClr val="BD9C7C"/>
                  </a:solidFill>
                </p:grpSpPr>
                <p:grpSp>
                  <p:nvGrpSpPr>
                    <p:cNvPr id="54" name="그룹 53">
                      <a:extLst>
                        <a:ext uri="{FF2B5EF4-FFF2-40B4-BE49-F238E27FC236}">
                          <a16:creationId xmlns:a16="http://schemas.microsoft.com/office/drawing/2014/main" id="{F53E598E-26A1-10F8-8787-E8DE9884C4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11207" y="1782478"/>
                      <a:ext cx="2133083" cy="1682336"/>
                      <a:chOff x="7511207" y="1782478"/>
                      <a:chExt cx="2133083" cy="1682336"/>
                    </a:xfrm>
                    <a:grpFill/>
                  </p:grpSpPr>
                  <p:sp>
                    <p:nvSpPr>
                      <p:cNvPr id="56" name="막힌 원호 55">
                        <a:extLst>
                          <a:ext uri="{FF2B5EF4-FFF2-40B4-BE49-F238E27FC236}">
                            <a16:creationId xmlns:a16="http://schemas.microsoft.com/office/drawing/2014/main" id="{E681894A-0AA3-6174-4E81-221F9D5E5908}"/>
                          </a:ext>
                        </a:extLst>
                      </p:cNvPr>
                      <p:cNvSpPr/>
                      <p:nvPr/>
                    </p:nvSpPr>
                    <p:spPr>
                      <a:xfrm rot="15616237">
                        <a:off x="7133292" y="2160394"/>
                        <a:ext cx="1682335" cy="926506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  <p:sp>
                    <p:nvSpPr>
                      <p:cNvPr id="57" name="막힌 원호 56">
                        <a:extLst>
                          <a:ext uri="{FF2B5EF4-FFF2-40B4-BE49-F238E27FC236}">
                            <a16:creationId xmlns:a16="http://schemas.microsoft.com/office/drawing/2014/main" id="{6202EA3E-72A3-BA94-A190-9F7123534AE2}"/>
                          </a:ext>
                        </a:extLst>
                      </p:cNvPr>
                      <p:cNvSpPr/>
                      <p:nvPr/>
                    </p:nvSpPr>
                    <p:spPr>
                      <a:xfrm rot="5983763" flipH="1">
                        <a:off x="8339870" y="2160394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0" scaled="1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sp>
                  <p:nvSpPr>
                    <p:cNvPr id="55" name="막힌 원호 54">
                      <a:extLst>
                        <a:ext uri="{FF2B5EF4-FFF2-40B4-BE49-F238E27FC236}">
                          <a16:creationId xmlns:a16="http://schemas.microsoft.com/office/drawing/2014/main" id="{C075CD0A-98E1-F405-F11E-F80780D1EFC8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7767061" y="2649449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2E1492E-6EDC-EBDC-3DD6-BBC97C81E497}"/>
                    </a:ext>
                  </a:extLst>
                </p:cNvPr>
                <p:cNvGrpSpPr/>
                <p:nvPr/>
              </p:nvGrpSpPr>
              <p:grpSpPr>
                <a:xfrm>
                  <a:off x="3457906" y="2619735"/>
                  <a:ext cx="936787" cy="925473"/>
                  <a:chOff x="8229534" y="1372076"/>
                  <a:chExt cx="936787" cy="925473"/>
                </a:xfrm>
              </p:grpSpPr>
              <p:pic>
                <p:nvPicPr>
                  <p:cNvPr id="42" name="Picture 4">
                    <a:extLst>
                      <a:ext uri="{FF2B5EF4-FFF2-40B4-BE49-F238E27FC236}">
                        <a16:creationId xmlns:a16="http://schemas.microsoft.com/office/drawing/2014/main" id="{446D392B-C9EA-882B-9DA0-C442BB921C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alphaModFix amt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8760" t="5982" r="4705" b="58288"/>
                  <a:stretch/>
                </p:blipFill>
                <p:spPr bwMode="auto">
                  <a:xfrm rot="3571924" flipH="1">
                    <a:off x="8382878" y="1432108"/>
                    <a:ext cx="768049" cy="72705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35D7D61C-4B07-146E-912F-F6BA260AD3F0}"/>
                      </a:ext>
                    </a:extLst>
                  </p:cNvPr>
                  <p:cNvGrpSpPr/>
                  <p:nvPr/>
                </p:nvGrpSpPr>
                <p:grpSpPr>
                  <a:xfrm>
                    <a:off x="8229534" y="1509911"/>
                    <a:ext cx="936787" cy="787638"/>
                    <a:chOff x="5019551" y="1541330"/>
                    <a:chExt cx="1172248" cy="985610"/>
                  </a:xfrm>
                </p:grpSpPr>
                <p:pic>
                  <p:nvPicPr>
                    <p:cNvPr id="46" name="Picture 4">
                      <a:extLst>
                        <a:ext uri="{FF2B5EF4-FFF2-40B4-BE49-F238E27FC236}">
                          <a16:creationId xmlns:a16="http://schemas.microsoft.com/office/drawing/2014/main" id="{BC7528A9-790A-1F10-66E5-D71E2C2668F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3116" t="7448" r="4705" b="69892"/>
                    <a:stretch/>
                  </p:blipFill>
                  <p:spPr bwMode="auto">
                    <a:xfrm rot="3571924" flipH="1">
                      <a:off x="5472955" y="1868942"/>
                      <a:ext cx="441121" cy="5770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47" name="그룹 46">
                      <a:extLst>
                        <a:ext uri="{FF2B5EF4-FFF2-40B4-BE49-F238E27FC236}">
                          <a16:creationId xmlns:a16="http://schemas.microsoft.com/office/drawing/2014/main" id="{4AE46B81-D56E-CBF0-DC41-CE02E797DE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19551" y="1541330"/>
                      <a:ext cx="1172248" cy="985610"/>
                      <a:chOff x="7511207" y="1782480"/>
                      <a:chExt cx="2133090" cy="1793473"/>
                    </a:xfrm>
                    <a:solidFill>
                      <a:srgbClr val="BD9C7C"/>
                    </a:solidFill>
                  </p:grpSpPr>
                  <p:grpSp>
                    <p:nvGrpSpPr>
                      <p:cNvPr id="48" name="그룹 47">
                        <a:extLst>
                          <a:ext uri="{FF2B5EF4-FFF2-40B4-BE49-F238E27FC236}">
                            <a16:creationId xmlns:a16="http://schemas.microsoft.com/office/drawing/2014/main" id="{B92D1950-48F0-F960-6FB1-8D7DBAB745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11207" y="1782480"/>
                        <a:ext cx="2133090" cy="1682337"/>
                        <a:chOff x="7511207" y="1782480"/>
                        <a:chExt cx="2133090" cy="1682337"/>
                      </a:xfrm>
                      <a:grpFill/>
                    </p:grpSpPr>
                    <p:sp>
                      <p:nvSpPr>
                        <p:cNvPr id="50" name="막힌 원호 49">
                          <a:extLst>
                            <a:ext uri="{FF2B5EF4-FFF2-40B4-BE49-F238E27FC236}">
                              <a16:creationId xmlns:a16="http://schemas.microsoft.com/office/drawing/2014/main" id="{32B56C67-2850-FB81-AC7E-2F1ACA0E9D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616237">
                          <a:off x="7133292" y="2160394"/>
                          <a:ext cx="1682335" cy="926506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13500000" scaled="0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51" name="막힌 원호 50">
                          <a:extLst>
                            <a:ext uri="{FF2B5EF4-FFF2-40B4-BE49-F238E27FC236}">
                              <a16:creationId xmlns:a16="http://schemas.microsoft.com/office/drawing/2014/main" id="{892F4105-DB24-0786-C89A-82CFFB9010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8339870" y="2160394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49" name="막힌 원호 48">
                        <a:extLst>
                          <a:ext uri="{FF2B5EF4-FFF2-40B4-BE49-F238E27FC236}">
                            <a16:creationId xmlns:a16="http://schemas.microsoft.com/office/drawing/2014/main" id="{159B383E-5C5A-08D3-B457-28E8F3A50DE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7767061" y="2649449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0" scaled="1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</p:grpSp>
              <p:cxnSp>
                <p:nvCxnSpPr>
                  <p:cNvPr id="44" name="직선 화살표 연결선 43">
                    <a:extLst>
                      <a:ext uri="{FF2B5EF4-FFF2-40B4-BE49-F238E27FC236}">
                        <a16:creationId xmlns:a16="http://schemas.microsoft.com/office/drawing/2014/main" id="{59EE19CA-29A3-1C36-6E94-9968DB6F5B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11231" y="1689769"/>
                    <a:ext cx="0" cy="418875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화살표 연결선 44">
                    <a:extLst>
                      <a:ext uri="{FF2B5EF4-FFF2-40B4-BE49-F238E27FC236}">
                        <a16:creationId xmlns:a16="http://schemas.microsoft.com/office/drawing/2014/main" id="{4DC2B55E-7322-8B45-E4CC-9EB77C0D47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7110" y="1372076"/>
                    <a:ext cx="0" cy="39732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1" name="화살표: 오른쪽 40">
                  <a:extLst>
                    <a:ext uri="{FF2B5EF4-FFF2-40B4-BE49-F238E27FC236}">
                      <a16:creationId xmlns:a16="http://schemas.microsoft.com/office/drawing/2014/main" id="{F31F6EC7-81D6-87CF-53A1-537579CEB099}"/>
                    </a:ext>
                  </a:extLst>
                </p:cNvPr>
                <p:cNvSpPr/>
                <p:nvPr/>
              </p:nvSpPr>
              <p:spPr>
                <a:xfrm>
                  <a:off x="2977920" y="3015874"/>
                  <a:ext cx="269294" cy="133195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BC09D27-A012-3D5F-8C96-1CD819BCCF95}"/>
                  </a:ext>
                </a:extLst>
              </p:cNvPr>
              <p:cNvGrpSpPr/>
              <p:nvPr/>
            </p:nvGrpSpPr>
            <p:grpSpPr>
              <a:xfrm>
                <a:off x="5015803" y="2224447"/>
                <a:ext cx="3056944" cy="262800"/>
                <a:chOff x="4721234" y="2145315"/>
                <a:chExt cx="3056944" cy="262800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F49F0512-F9AF-765E-F06C-A8B65E6E1B71}"/>
                    </a:ext>
                  </a:extLst>
                </p:cNvPr>
                <p:cNvSpPr/>
                <p:nvPr/>
              </p:nvSpPr>
              <p:spPr>
                <a:xfrm>
                  <a:off x="4721234" y="2145315"/>
                  <a:ext cx="3056944" cy="262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33F1397-54CA-82FE-5E9F-D7C8F18E06C7}"/>
                    </a:ext>
                  </a:extLst>
                </p:cNvPr>
                <p:cNvSpPr txBox="1"/>
                <p:nvPr/>
              </p:nvSpPr>
              <p:spPr>
                <a:xfrm>
                  <a:off x="5127604" y="2161299"/>
                  <a:ext cx="224420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변경 후 스탠스에서 사용하는 무기가 올라온다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B923FA7-5557-2E77-3C40-E5E64CE7BCD8}"/>
                  </a:ext>
                </a:extLst>
              </p:cNvPr>
              <p:cNvGrpSpPr/>
              <p:nvPr/>
            </p:nvGrpSpPr>
            <p:grpSpPr>
              <a:xfrm>
                <a:off x="5262151" y="2697571"/>
                <a:ext cx="2564248" cy="839706"/>
                <a:chOff x="5515329" y="2662618"/>
                <a:chExt cx="2564248" cy="839706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5BAD690D-5CCE-0605-EAD4-B3CDBEEA74B9}"/>
                    </a:ext>
                  </a:extLst>
                </p:cNvPr>
                <p:cNvGrpSpPr/>
                <p:nvPr/>
              </p:nvGrpSpPr>
              <p:grpSpPr>
                <a:xfrm>
                  <a:off x="7149664" y="2662618"/>
                  <a:ext cx="929913" cy="839706"/>
                  <a:chOff x="10462417" y="1995106"/>
                  <a:chExt cx="929913" cy="839706"/>
                </a:xfrm>
              </p:grpSpPr>
              <p:pic>
                <p:nvPicPr>
                  <p:cNvPr id="31" name="Picture 6">
                    <a:extLst>
                      <a:ext uri="{FF2B5EF4-FFF2-40B4-BE49-F238E27FC236}">
                        <a16:creationId xmlns:a16="http://schemas.microsoft.com/office/drawing/2014/main" id="{6A809052-04EB-B6CA-D79E-05BF7D3C6B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2921" r="7679" b="72866"/>
                  <a:stretch/>
                </p:blipFill>
                <p:spPr bwMode="auto">
                  <a:xfrm rot="20234215">
                    <a:off x="10671092" y="1995106"/>
                    <a:ext cx="477192" cy="78336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779BAC30-096F-4547-22E3-8BFD39AD332E}"/>
                      </a:ext>
                    </a:extLst>
                  </p:cNvPr>
                  <p:cNvGrpSpPr/>
                  <p:nvPr/>
                </p:nvGrpSpPr>
                <p:grpSpPr>
                  <a:xfrm>
                    <a:off x="10462417" y="2052950"/>
                    <a:ext cx="929913" cy="781862"/>
                    <a:chOff x="7511207" y="1782478"/>
                    <a:chExt cx="2133083" cy="1793475"/>
                  </a:xfrm>
                  <a:solidFill>
                    <a:srgbClr val="BD9C7C"/>
                  </a:solidFill>
                </p:grpSpPr>
                <p:grpSp>
                  <p:nvGrpSpPr>
                    <p:cNvPr id="33" name="그룹 32">
                      <a:extLst>
                        <a:ext uri="{FF2B5EF4-FFF2-40B4-BE49-F238E27FC236}">
                          <a16:creationId xmlns:a16="http://schemas.microsoft.com/office/drawing/2014/main" id="{675BD521-B0FC-A73D-E3DE-4FCB383330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11207" y="1782478"/>
                      <a:ext cx="2133083" cy="1682336"/>
                      <a:chOff x="7511207" y="1782478"/>
                      <a:chExt cx="2133083" cy="1682336"/>
                    </a:xfrm>
                    <a:grpFill/>
                  </p:grpSpPr>
                  <p:sp>
                    <p:nvSpPr>
                      <p:cNvPr id="35" name="막힌 원호 34">
                        <a:extLst>
                          <a:ext uri="{FF2B5EF4-FFF2-40B4-BE49-F238E27FC236}">
                            <a16:creationId xmlns:a16="http://schemas.microsoft.com/office/drawing/2014/main" id="{939EC877-84D7-D444-E5D4-C2C73559FC99}"/>
                          </a:ext>
                        </a:extLst>
                      </p:cNvPr>
                      <p:cNvSpPr/>
                      <p:nvPr/>
                    </p:nvSpPr>
                    <p:spPr>
                      <a:xfrm rot="15616237">
                        <a:off x="7133292" y="2160394"/>
                        <a:ext cx="1682335" cy="926506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  <p:sp>
                    <p:nvSpPr>
                      <p:cNvPr id="36" name="막힌 원호 35">
                        <a:extLst>
                          <a:ext uri="{FF2B5EF4-FFF2-40B4-BE49-F238E27FC236}">
                            <a16:creationId xmlns:a16="http://schemas.microsoft.com/office/drawing/2014/main" id="{47C885CC-B3BB-9241-4E95-FF59D15CEA54}"/>
                          </a:ext>
                        </a:extLst>
                      </p:cNvPr>
                      <p:cNvSpPr/>
                      <p:nvPr/>
                    </p:nvSpPr>
                    <p:spPr>
                      <a:xfrm rot="5983763" flipH="1">
                        <a:off x="8339870" y="2160394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sp>
                  <p:nvSpPr>
                    <p:cNvPr id="34" name="막힌 원호 33">
                      <a:extLst>
                        <a:ext uri="{FF2B5EF4-FFF2-40B4-BE49-F238E27FC236}">
                          <a16:creationId xmlns:a16="http://schemas.microsoft.com/office/drawing/2014/main" id="{804E26D7-46A5-654F-0614-3717D7BBB760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7767061" y="2649449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46D4EF54-9CEB-9F5C-8FB9-0AD9D806702A}"/>
                    </a:ext>
                  </a:extLst>
                </p:cNvPr>
                <p:cNvGrpSpPr/>
                <p:nvPr/>
              </p:nvGrpSpPr>
              <p:grpSpPr>
                <a:xfrm>
                  <a:off x="5515329" y="2663759"/>
                  <a:ext cx="929913" cy="837425"/>
                  <a:chOff x="9383149" y="1995106"/>
                  <a:chExt cx="929913" cy="837425"/>
                </a:xfrm>
              </p:grpSpPr>
              <p:pic>
                <p:nvPicPr>
                  <p:cNvPr id="21" name="Picture 6">
                    <a:extLst>
                      <a:ext uri="{FF2B5EF4-FFF2-40B4-BE49-F238E27FC236}">
                        <a16:creationId xmlns:a16="http://schemas.microsoft.com/office/drawing/2014/main" id="{D012D135-51EB-6418-62C1-E7047692EE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alphaModFix amt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2921" r="7679" b="72866"/>
                  <a:stretch/>
                </p:blipFill>
                <p:spPr bwMode="auto">
                  <a:xfrm rot="20234215">
                    <a:off x="9599508" y="1995106"/>
                    <a:ext cx="477192" cy="78336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D2F6DBC4-A8F0-5AAD-CCD3-41102942A678}"/>
                      </a:ext>
                    </a:extLst>
                  </p:cNvPr>
                  <p:cNvGrpSpPr/>
                  <p:nvPr/>
                </p:nvGrpSpPr>
                <p:grpSpPr>
                  <a:xfrm>
                    <a:off x="9383149" y="2050669"/>
                    <a:ext cx="929913" cy="781862"/>
                    <a:chOff x="9383149" y="2050669"/>
                    <a:chExt cx="929913" cy="781862"/>
                  </a:xfrm>
                </p:grpSpPr>
                <p:grpSp>
                  <p:nvGrpSpPr>
                    <p:cNvPr id="23" name="그룹 22">
                      <a:extLst>
                        <a:ext uri="{FF2B5EF4-FFF2-40B4-BE49-F238E27FC236}">
                          <a16:creationId xmlns:a16="http://schemas.microsoft.com/office/drawing/2014/main" id="{8240F08B-9601-31CD-6AE9-0AA30973DF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83149" y="2050669"/>
                      <a:ext cx="929913" cy="781862"/>
                      <a:chOff x="9383149" y="2050669"/>
                      <a:chExt cx="929913" cy="781862"/>
                    </a:xfrm>
                  </p:grpSpPr>
                  <p:pic>
                    <p:nvPicPr>
                      <p:cNvPr id="25" name="Picture 6">
                        <a:extLst>
                          <a:ext uri="{FF2B5EF4-FFF2-40B4-BE49-F238E27FC236}">
                            <a16:creationId xmlns:a16="http://schemas.microsoft.com/office/drawing/2014/main" id="{C586185B-6EBA-BC7B-8C02-8F1653A566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7036" r="7679" b="86571"/>
                      <a:stretch/>
                    </p:blipFill>
                    <p:spPr bwMode="auto">
                      <a:xfrm rot="20234215">
                        <a:off x="9735452" y="2417409"/>
                        <a:ext cx="248094" cy="3876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26" name="그룹 25">
                        <a:extLst>
                          <a:ext uri="{FF2B5EF4-FFF2-40B4-BE49-F238E27FC236}">
                            <a16:creationId xmlns:a16="http://schemas.microsoft.com/office/drawing/2014/main" id="{76D8ABA5-FAD8-6883-29D9-60006C437A7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83149" y="2050669"/>
                        <a:ext cx="929913" cy="781862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27" name="그룹 26">
                          <a:extLst>
                            <a:ext uri="{FF2B5EF4-FFF2-40B4-BE49-F238E27FC236}">
                              <a16:creationId xmlns:a16="http://schemas.microsoft.com/office/drawing/2014/main" id="{8F1D344C-B55B-FC5C-F3EF-92B19A6425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29" name="막힌 원호 28">
                            <a:extLst>
                              <a:ext uri="{FF2B5EF4-FFF2-40B4-BE49-F238E27FC236}">
                                <a16:creationId xmlns:a16="http://schemas.microsoft.com/office/drawing/2014/main" id="{EE73A488-53EB-C999-9B77-8A8A3FA02A4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30" name="막힌 원호 29">
                            <a:extLst>
                              <a:ext uri="{FF2B5EF4-FFF2-40B4-BE49-F238E27FC236}">
                                <a16:creationId xmlns:a16="http://schemas.microsoft.com/office/drawing/2014/main" id="{DE8B9A26-1C19-117F-AAD8-AC877D8675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28" name="막힌 원호 27">
                          <a:extLst>
                            <a:ext uri="{FF2B5EF4-FFF2-40B4-BE49-F238E27FC236}">
                              <a16:creationId xmlns:a16="http://schemas.microsoft.com/office/drawing/2014/main" id="{C1F1B8DA-F9CD-63BB-5A8E-45E49D7052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6C8FB7A1-B0FD-A8E8-46B8-29E2D189841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954590" y="2105867"/>
                      <a:ext cx="0" cy="403054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0" name="화살표: 오른쪽 19">
                  <a:extLst>
                    <a:ext uri="{FF2B5EF4-FFF2-40B4-BE49-F238E27FC236}">
                      <a16:creationId xmlns:a16="http://schemas.microsoft.com/office/drawing/2014/main" id="{C467F2CE-BD70-8557-F017-EA755BECB6C3}"/>
                    </a:ext>
                  </a:extLst>
                </p:cNvPr>
                <p:cNvSpPr/>
                <p:nvPr/>
              </p:nvSpPr>
              <p:spPr>
                <a:xfrm>
                  <a:off x="6662804" y="3015874"/>
                  <a:ext cx="269294" cy="133195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F647CE61-69C3-0C8B-E6CE-CF981B66A384}"/>
                  </a:ext>
                </a:extLst>
              </p:cNvPr>
              <p:cNvSpPr/>
              <p:nvPr/>
            </p:nvSpPr>
            <p:spPr>
              <a:xfrm>
                <a:off x="4595215" y="2286598"/>
                <a:ext cx="546393" cy="138499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C2794E7-74A0-8067-076B-1C46A05E8C5E}"/>
              </a:ext>
            </a:extLst>
          </p:cNvPr>
          <p:cNvSpPr txBox="1"/>
          <p:nvPr/>
        </p:nvSpPr>
        <p:spPr>
          <a:xfrm>
            <a:off x="1379538" y="1153703"/>
            <a:ext cx="121574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 모션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868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1DA48-0537-3690-37D2-EB7B905F4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FA245A0-9E94-F3AF-0336-7C3F70E0D9B9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20F6DD4-DB15-AFA6-FA30-6FC9D4EF0C28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스탠스 변경 효과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5FAC515-F68D-3B46-B8EF-53D74D0DF6D2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7C5AD93C-B183-1074-D407-63C81EFFC659}"/>
              </a:ext>
            </a:extLst>
          </p:cNvPr>
          <p:cNvSpPr txBox="1"/>
          <p:nvPr/>
        </p:nvSpPr>
        <p:spPr>
          <a:xfrm>
            <a:off x="1379538" y="627784"/>
            <a:ext cx="552875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 이상이 있으면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칸을 소모하여 스탠스 변경 효과를 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aphicFrame>
        <p:nvGraphicFramePr>
          <p:cNvPr id="1200" name="표 1199">
            <a:extLst>
              <a:ext uri="{FF2B5EF4-FFF2-40B4-BE49-F238E27FC236}">
                <a16:creationId xmlns:a16="http://schemas.microsoft.com/office/drawing/2014/main" id="{40444D6B-F6C4-D0C5-7CA5-D0FB064CB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981918"/>
              </p:ext>
            </p:extLst>
          </p:nvPr>
        </p:nvGraphicFramePr>
        <p:xfrm>
          <a:off x="1379538" y="977914"/>
          <a:ext cx="6993905" cy="1137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2203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978195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334925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1584251">
                  <a:extLst>
                    <a:ext uri="{9D8B030D-6E8A-4147-A177-3AD203B41FA5}">
                      <a16:colId xmlns:a16="http://schemas.microsoft.com/office/drawing/2014/main" val="359730408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지속 시간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속도 </a:t>
                      </a:r>
                      <a:r>
                        <a:rPr lang="en-US" altLang="ko-KR" sz="1000" b="0" dirty="0">
                          <a:solidFill>
                            <a:srgbClr val="7504F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rgbClr val="7504F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20.0%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이동 속도 </a:t>
                      </a:r>
                      <a:r>
                        <a:rPr lang="en-US" altLang="ko-KR" sz="1000" b="0" dirty="0">
                          <a:solidFill>
                            <a:srgbClr val="7504F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 </a:t>
                      </a:r>
                      <a:r>
                        <a:rPr lang="en-US" altLang="ko-KR" sz="1000" b="0" dirty="0">
                          <a:solidFill>
                            <a:srgbClr val="7504F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50.0%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sp>
        <p:nvSpPr>
          <p:cNvPr id="1204" name="직사각형 1203">
            <a:extLst>
              <a:ext uri="{FF2B5EF4-FFF2-40B4-BE49-F238E27FC236}">
                <a16:creationId xmlns:a16="http://schemas.microsoft.com/office/drawing/2014/main" id="{5D65BE90-258E-1AF0-7D19-D0876BDF4E59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1205" name="직사각형 1204">
            <a:extLst>
              <a:ext uri="{FF2B5EF4-FFF2-40B4-BE49-F238E27FC236}">
                <a16:creationId xmlns:a16="http://schemas.microsoft.com/office/drawing/2014/main" id="{79A311AE-E30B-67ED-C2A2-9B2B9E4E6B41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스탠스 변경</a:t>
            </a:r>
          </a:p>
        </p:txBody>
      </p:sp>
      <p:sp>
        <p:nvSpPr>
          <p:cNvPr id="1207" name="직사각형 1206">
            <a:extLst>
              <a:ext uri="{FF2B5EF4-FFF2-40B4-BE49-F238E27FC236}">
                <a16:creationId xmlns:a16="http://schemas.microsoft.com/office/drawing/2014/main" id="{F8F39D1A-D36E-BE60-336E-FAF44E96D743}"/>
              </a:ext>
            </a:extLst>
          </p:cNvPr>
          <p:cNvSpPr/>
          <p:nvPr/>
        </p:nvSpPr>
        <p:spPr>
          <a:xfrm>
            <a:off x="1379538" y="2219423"/>
            <a:ext cx="8010144" cy="308427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08" name="직선 연결선 1207">
            <a:extLst>
              <a:ext uri="{FF2B5EF4-FFF2-40B4-BE49-F238E27FC236}">
                <a16:creationId xmlns:a16="http://schemas.microsoft.com/office/drawing/2014/main" id="{CB4AC17B-F435-040C-4FDC-A4543EF9A772}"/>
              </a:ext>
            </a:extLst>
          </p:cNvPr>
          <p:cNvCxnSpPr>
            <a:cxnSpLocks/>
            <a:stCxn id="1209" idx="2"/>
          </p:cNvCxnSpPr>
          <p:nvPr/>
        </p:nvCxnSpPr>
        <p:spPr>
          <a:xfrm>
            <a:off x="1625266" y="2507423"/>
            <a:ext cx="776441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9" name="TextBox 1208">
            <a:extLst>
              <a:ext uri="{FF2B5EF4-FFF2-40B4-BE49-F238E27FC236}">
                <a16:creationId xmlns:a16="http://schemas.microsoft.com/office/drawing/2014/main" id="{13C9607D-2A78-5337-46B6-D676E5AD861D}"/>
              </a:ext>
            </a:extLst>
          </p:cNvPr>
          <p:cNvSpPr txBox="1"/>
          <p:nvPr/>
        </p:nvSpPr>
        <p:spPr>
          <a:xfrm>
            <a:off x="1379538" y="2219423"/>
            <a:ext cx="491455" cy="288000"/>
          </a:xfrm>
          <a:prstGeom prst="rect">
            <a:avLst/>
          </a:prstGeom>
          <a:solidFill>
            <a:srgbClr val="333333"/>
          </a:solidFill>
          <a:ln w="12700">
            <a:solidFill>
              <a:srgbClr val="333333"/>
            </a:solidFill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이펙트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11" name="그룹 1210">
            <a:extLst>
              <a:ext uri="{FF2B5EF4-FFF2-40B4-BE49-F238E27FC236}">
                <a16:creationId xmlns:a16="http://schemas.microsoft.com/office/drawing/2014/main" id="{69BA0F8A-7010-0943-C00A-23BFAF25A644}"/>
              </a:ext>
            </a:extLst>
          </p:cNvPr>
          <p:cNvGrpSpPr/>
          <p:nvPr/>
        </p:nvGrpSpPr>
        <p:grpSpPr>
          <a:xfrm>
            <a:off x="2816587" y="2601704"/>
            <a:ext cx="5136046" cy="2636661"/>
            <a:chOff x="4397790" y="2533870"/>
            <a:chExt cx="4565139" cy="2343578"/>
          </a:xfrm>
        </p:grpSpPr>
        <p:grpSp>
          <p:nvGrpSpPr>
            <p:cNvPr id="1214" name="그룹 1213">
              <a:extLst>
                <a:ext uri="{FF2B5EF4-FFF2-40B4-BE49-F238E27FC236}">
                  <a16:creationId xmlns:a16="http://schemas.microsoft.com/office/drawing/2014/main" id="{B0F05062-0157-60B7-91A0-4779A5EC4543}"/>
                </a:ext>
              </a:extLst>
            </p:cNvPr>
            <p:cNvGrpSpPr/>
            <p:nvPr/>
          </p:nvGrpSpPr>
          <p:grpSpPr>
            <a:xfrm>
              <a:off x="4397790" y="2533870"/>
              <a:ext cx="1814326" cy="2343578"/>
              <a:chOff x="4397790" y="2533870"/>
              <a:chExt cx="1814326" cy="2343578"/>
            </a:xfrm>
          </p:grpSpPr>
          <p:sp>
            <p:nvSpPr>
              <p:cNvPr id="1219" name="직사각형 1218">
                <a:extLst>
                  <a:ext uri="{FF2B5EF4-FFF2-40B4-BE49-F238E27FC236}">
                    <a16:creationId xmlns:a16="http://schemas.microsoft.com/office/drawing/2014/main" id="{61313BC2-4CAD-A6B4-C044-758058B13BB2}"/>
                  </a:ext>
                </a:extLst>
              </p:cNvPr>
              <p:cNvSpPr/>
              <p:nvPr/>
            </p:nvSpPr>
            <p:spPr>
              <a:xfrm>
                <a:off x="4397790" y="2534682"/>
                <a:ext cx="1814326" cy="23149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220" name="그룹 1219">
                <a:extLst>
                  <a:ext uri="{FF2B5EF4-FFF2-40B4-BE49-F238E27FC236}">
                    <a16:creationId xmlns:a16="http://schemas.microsoft.com/office/drawing/2014/main" id="{E849A3FF-547A-9114-7039-4DB430FFC692}"/>
                  </a:ext>
                </a:extLst>
              </p:cNvPr>
              <p:cNvGrpSpPr/>
              <p:nvPr/>
            </p:nvGrpSpPr>
            <p:grpSpPr>
              <a:xfrm>
                <a:off x="4548499" y="2537045"/>
                <a:ext cx="1443942" cy="2340403"/>
                <a:chOff x="8424059" y="1833572"/>
                <a:chExt cx="1177770" cy="1908979"/>
              </a:xfrm>
            </p:grpSpPr>
            <p:pic>
              <p:nvPicPr>
                <p:cNvPr id="1222" name="그림 1221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4C79A879-A272-FE7F-7786-AC439B1532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81" t="2628" r="15390" b="75776"/>
                <a:stretch/>
              </p:blipFill>
              <p:spPr>
                <a:xfrm flipV="1">
                  <a:off x="8424059" y="3287422"/>
                  <a:ext cx="1177770" cy="455129"/>
                </a:xfrm>
                <a:prstGeom prst="rect">
                  <a:avLst/>
                </a:prstGeom>
              </p:spPr>
            </p:pic>
            <p:pic>
              <p:nvPicPr>
                <p:cNvPr id="1223" name="그림 1222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64E5102A-F058-D1F9-7786-24AEC97FE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8586225" y="1833572"/>
                  <a:ext cx="853439" cy="1604372"/>
                </a:xfrm>
                <a:prstGeom prst="rect">
                  <a:avLst/>
                </a:prstGeom>
              </p:spPr>
            </p:pic>
          </p:grpSp>
          <p:sp>
            <p:nvSpPr>
              <p:cNvPr id="1221" name="TextBox 1220">
                <a:extLst>
                  <a:ext uri="{FF2B5EF4-FFF2-40B4-BE49-F238E27FC236}">
                    <a16:creationId xmlns:a16="http://schemas.microsoft.com/office/drawing/2014/main" id="{6B7E28D3-F27D-93AF-AE45-FE3DC179DCA5}"/>
                  </a:ext>
                </a:extLst>
              </p:cNvPr>
              <p:cNvSpPr txBox="1"/>
              <p:nvPr/>
            </p:nvSpPr>
            <p:spPr>
              <a:xfrm>
                <a:off x="4397790" y="2533870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</p:grpSp>
        <p:grpSp>
          <p:nvGrpSpPr>
            <p:cNvPr id="1215" name="그룹 1214">
              <a:extLst>
                <a:ext uri="{FF2B5EF4-FFF2-40B4-BE49-F238E27FC236}">
                  <a16:creationId xmlns:a16="http://schemas.microsoft.com/office/drawing/2014/main" id="{30094465-AE85-A0A9-96C4-21D825382921}"/>
                </a:ext>
              </a:extLst>
            </p:cNvPr>
            <p:cNvGrpSpPr/>
            <p:nvPr/>
          </p:nvGrpSpPr>
          <p:grpSpPr>
            <a:xfrm>
              <a:off x="7148603" y="2533870"/>
              <a:ext cx="1814326" cy="2315754"/>
              <a:chOff x="7148603" y="2533870"/>
              <a:chExt cx="1814326" cy="2315754"/>
            </a:xfrm>
          </p:grpSpPr>
          <p:sp>
            <p:nvSpPr>
              <p:cNvPr id="1216" name="직사각형 1215">
                <a:extLst>
                  <a:ext uri="{FF2B5EF4-FFF2-40B4-BE49-F238E27FC236}">
                    <a16:creationId xmlns:a16="http://schemas.microsoft.com/office/drawing/2014/main" id="{09FD0CCD-25D3-6F07-0F6F-FA2A81EAD94D}"/>
                  </a:ext>
                </a:extLst>
              </p:cNvPr>
              <p:cNvSpPr/>
              <p:nvPr/>
            </p:nvSpPr>
            <p:spPr>
              <a:xfrm>
                <a:off x="7148603" y="2534682"/>
                <a:ext cx="1814326" cy="23149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217" name="그림 1216" descr="아니메, CG 아트워크, 만화 영화, 소설이(가) 표시된 사진&#10;&#10;자동 생성된 설명">
                <a:extLst>
                  <a:ext uri="{FF2B5EF4-FFF2-40B4-BE49-F238E27FC236}">
                    <a16:creationId xmlns:a16="http://schemas.microsoft.com/office/drawing/2014/main" id="{EB3554C9-0C78-97CD-E43E-B359368326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92" t="5008" r="35802"/>
              <a:stretch/>
            </p:blipFill>
            <p:spPr>
              <a:xfrm>
                <a:off x="7502824" y="2549000"/>
                <a:ext cx="1096041" cy="2289457"/>
              </a:xfrm>
              <a:prstGeom prst="rect">
                <a:avLst/>
              </a:prstGeom>
            </p:spPr>
          </p:pic>
          <p:sp>
            <p:nvSpPr>
              <p:cNvPr id="1218" name="TextBox 1217">
                <a:extLst>
                  <a:ext uri="{FF2B5EF4-FFF2-40B4-BE49-F238E27FC236}">
                    <a16:creationId xmlns:a16="http://schemas.microsoft.com/office/drawing/2014/main" id="{BA1D34D3-F057-1551-B987-C8E8CBB2FF04}"/>
                  </a:ext>
                </a:extLst>
              </p:cNvPr>
              <p:cNvSpPr txBox="1"/>
              <p:nvPr/>
            </p:nvSpPr>
            <p:spPr>
              <a:xfrm>
                <a:off x="7148603" y="2533870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</p:grpSp>
      </p:grpSp>
      <p:sp>
        <p:nvSpPr>
          <p:cNvPr id="1224" name="직사각형 1223">
            <a:extLst>
              <a:ext uri="{FF2B5EF4-FFF2-40B4-BE49-F238E27FC236}">
                <a16:creationId xmlns:a16="http://schemas.microsoft.com/office/drawing/2014/main" id="{8CE1AD91-5925-7591-8283-855BF1D5FA74}"/>
              </a:ext>
            </a:extLst>
          </p:cNvPr>
          <p:cNvSpPr/>
          <p:nvPr/>
        </p:nvSpPr>
        <p:spPr>
          <a:xfrm>
            <a:off x="1379538" y="5303704"/>
            <a:ext cx="8010144" cy="1338548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</p:txBody>
      </p:sp>
      <p:grpSp>
        <p:nvGrpSpPr>
          <p:cNvPr id="1225" name="그룹 1224">
            <a:extLst>
              <a:ext uri="{FF2B5EF4-FFF2-40B4-BE49-F238E27FC236}">
                <a16:creationId xmlns:a16="http://schemas.microsoft.com/office/drawing/2014/main" id="{D975A89F-4360-073D-028A-B0C46AF8A4EF}"/>
              </a:ext>
            </a:extLst>
          </p:cNvPr>
          <p:cNvGrpSpPr/>
          <p:nvPr/>
        </p:nvGrpSpPr>
        <p:grpSpPr>
          <a:xfrm>
            <a:off x="3087676" y="5929721"/>
            <a:ext cx="5073281" cy="496344"/>
            <a:chOff x="4397790" y="5359596"/>
            <a:chExt cx="5073281" cy="496344"/>
          </a:xfrm>
        </p:grpSpPr>
        <p:sp>
          <p:nvSpPr>
            <p:cNvPr id="1226" name="TextBox 1225">
              <a:extLst>
                <a:ext uri="{FF2B5EF4-FFF2-40B4-BE49-F238E27FC236}">
                  <a16:creationId xmlns:a16="http://schemas.microsoft.com/office/drawing/2014/main" id="{72C7F77D-790D-9528-8051-2C0DCAE321D4}"/>
                </a:ext>
              </a:extLst>
            </p:cNvPr>
            <p:cNvSpPr txBox="1"/>
            <p:nvPr/>
          </p:nvSpPr>
          <p:spPr>
            <a:xfrm>
              <a:off x="4397790" y="5369484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227" name="TextBox 1226">
              <a:extLst>
                <a:ext uri="{FF2B5EF4-FFF2-40B4-BE49-F238E27FC236}">
                  <a16:creationId xmlns:a16="http://schemas.microsoft.com/office/drawing/2014/main" id="{FFEFF783-2071-5858-A1B6-56D2189F3CD9}"/>
                </a:ext>
              </a:extLst>
            </p:cNvPr>
            <p:cNvSpPr txBox="1"/>
            <p:nvPr/>
          </p:nvSpPr>
          <p:spPr>
            <a:xfrm>
              <a:off x="4397790" y="5697964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1228" name="직사각형 1227">
              <a:extLst>
                <a:ext uri="{FF2B5EF4-FFF2-40B4-BE49-F238E27FC236}">
                  <a16:creationId xmlns:a16="http://schemas.microsoft.com/office/drawing/2014/main" id="{DF4CF0EF-62CC-381C-2AF5-911B7E893D93}"/>
                </a:ext>
              </a:extLst>
            </p:cNvPr>
            <p:cNvSpPr/>
            <p:nvPr/>
          </p:nvSpPr>
          <p:spPr>
            <a:xfrm>
              <a:off x="4711641" y="5359596"/>
              <a:ext cx="4759430" cy="15388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에너지가 캐릭터의 발 밑에서 원형으로 퍼져 나가며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몸을 따라 상승합니다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229" name="직사각형 1228">
              <a:extLst>
                <a:ext uri="{FF2B5EF4-FFF2-40B4-BE49-F238E27FC236}">
                  <a16:creationId xmlns:a16="http://schemas.microsoft.com/office/drawing/2014/main" id="{0579B565-1702-D048-F019-71566FB35E3B}"/>
                </a:ext>
              </a:extLst>
            </p:cNvPr>
            <p:cNvSpPr/>
            <p:nvPr/>
          </p:nvSpPr>
          <p:spPr>
            <a:xfrm>
              <a:off x="4898211" y="5702052"/>
              <a:ext cx="4058129" cy="15388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동시에 캐릭터의 몸 주변에 약간의 전류가 흐릅니다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0" name="TextBox 1229">
              <a:extLst>
                <a:ext uri="{FF2B5EF4-FFF2-40B4-BE49-F238E27FC236}">
                  <a16:creationId xmlns:a16="http://schemas.microsoft.com/office/drawing/2014/main" id="{E17DD244-C9F5-63C4-8673-D493E52BAE25}"/>
                </a:ext>
              </a:extLst>
            </p:cNvPr>
            <p:cNvSpPr txBox="1"/>
            <p:nvPr/>
          </p:nvSpPr>
          <p:spPr>
            <a:xfrm>
              <a:off x="4723731" y="5697964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</p:grpSp>
      <p:grpSp>
        <p:nvGrpSpPr>
          <p:cNvPr id="1231" name="그룹 1230">
            <a:extLst>
              <a:ext uri="{FF2B5EF4-FFF2-40B4-BE49-F238E27FC236}">
                <a16:creationId xmlns:a16="http://schemas.microsoft.com/office/drawing/2014/main" id="{AE0C3A00-1342-AEC5-13DB-E260B1D2347A}"/>
              </a:ext>
            </a:extLst>
          </p:cNvPr>
          <p:cNvGrpSpPr/>
          <p:nvPr/>
        </p:nvGrpSpPr>
        <p:grpSpPr>
          <a:xfrm>
            <a:off x="3826073" y="5413574"/>
            <a:ext cx="3117074" cy="389862"/>
            <a:chOff x="4908383" y="4533780"/>
            <a:chExt cx="3117074" cy="389862"/>
          </a:xfrm>
        </p:grpSpPr>
        <p:sp>
          <p:nvSpPr>
            <p:cNvPr id="1232" name="TextBox 1231">
              <a:extLst>
                <a:ext uri="{FF2B5EF4-FFF2-40B4-BE49-F238E27FC236}">
                  <a16:creationId xmlns:a16="http://schemas.microsoft.com/office/drawing/2014/main" id="{8FA464C5-FCDB-AA39-6B46-5FF54EB0B3FF}"/>
                </a:ext>
              </a:extLst>
            </p:cNvPr>
            <p:cNvSpPr txBox="1"/>
            <p:nvPr/>
          </p:nvSpPr>
          <p:spPr>
            <a:xfrm>
              <a:off x="4908383" y="4800531"/>
              <a:ext cx="3117074" cy="12311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indent="0" algn="ctr" latinLnBrk="1">
                <a:buNone/>
              </a:pPr>
              <a:r>
                <a:rPr lang="en-US" altLang="ko-KR" sz="8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8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난무</a:t>
              </a:r>
              <a:r>
                <a:rPr lang="en-US" altLang="ko-KR" sz="8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8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 효과의 이펙트는 색깔만 다릅니다</a:t>
              </a:r>
              <a:r>
                <a:rPr lang="en-US" altLang="ko-KR" sz="8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grpSp>
          <p:nvGrpSpPr>
            <p:cNvPr id="1233" name="그룹 1232">
              <a:extLst>
                <a:ext uri="{FF2B5EF4-FFF2-40B4-BE49-F238E27FC236}">
                  <a16:creationId xmlns:a16="http://schemas.microsoft.com/office/drawing/2014/main" id="{E7C400CE-40B8-152A-F225-E19ACF1E6BB8}"/>
                </a:ext>
              </a:extLst>
            </p:cNvPr>
            <p:cNvGrpSpPr/>
            <p:nvPr/>
          </p:nvGrpSpPr>
          <p:grpSpPr>
            <a:xfrm>
              <a:off x="4957629" y="4533780"/>
              <a:ext cx="3018220" cy="216000"/>
              <a:chOff x="4882074" y="5787342"/>
              <a:chExt cx="3018220" cy="216000"/>
            </a:xfrm>
          </p:grpSpPr>
          <p:sp>
            <p:nvSpPr>
              <p:cNvPr id="1234" name="TextBox 1233">
                <a:extLst>
                  <a:ext uri="{FF2B5EF4-FFF2-40B4-BE49-F238E27FC236}">
                    <a16:creationId xmlns:a16="http://schemas.microsoft.com/office/drawing/2014/main" id="{F4576E44-1BB8-1FEC-5594-A9F3988F471B}"/>
                  </a:ext>
                </a:extLst>
              </p:cNvPr>
              <p:cNvSpPr txBox="1"/>
              <p:nvPr/>
            </p:nvSpPr>
            <p:spPr>
              <a:xfrm>
                <a:off x="4882074" y="5787342"/>
                <a:ext cx="1450882" cy="216000"/>
              </a:xfrm>
              <a:prstGeom prst="rect">
                <a:avLst/>
              </a:prstGeom>
              <a:solidFill>
                <a:srgbClr val="91F9F7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난무 </a:t>
                </a:r>
                <a:r>
                  <a:rPr lang="en-US" altLang="ko-KR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파란 빛 에너지</a:t>
                </a:r>
                <a:endParaRPr lang="en-US" altLang="ko-KR" sz="10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35" name="TextBox 1234">
                <a:extLst>
                  <a:ext uri="{FF2B5EF4-FFF2-40B4-BE49-F238E27FC236}">
                    <a16:creationId xmlns:a16="http://schemas.microsoft.com/office/drawing/2014/main" id="{322F601D-DDF4-3C58-EC33-8E481C56867F}"/>
                  </a:ext>
                </a:extLst>
              </p:cNvPr>
              <p:cNvSpPr txBox="1"/>
              <p:nvPr/>
            </p:nvSpPr>
            <p:spPr>
              <a:xfrm>
                <a:off x="6514229" y="5787342"/>
                <a:ext cx="1386065" cy="216000"/>
              </a:xfrm>
              <a:prstGeom prst="rect">
                <a:avLst/>
              </a:prstGeom>
              <a:solidFill>
                <a:srgbClr val="FF8B8B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집중 </a:t>
                </a:r>
                <a:r>
                  <a:rPr lang="en-US" altLang="ko-KR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붉은 빛 에너지</a:t>
                </a:r>
                <a:endParaRPr lang="en-US" altLang="ko-KR" sz="10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236" name="TextBox 1235">
            <a:extLst>
              <a:ext uri="{FF2B5EF4-FFF2-40B4-BE49-F238E27FC236}">
                <a16:creationId xmlns:a16="http://schemas.microsoft.com/office/drawing/2014/main" id="{E705935B-9E5E-37CB-EB04-73DA81D2D225}"/>
              </a:ext>
            </a:extLst>
          </p:cNvPr>
          <p:cNvSpPr txBox="1"/>
          <p:nvPr/>
        </p:nvSpPr>
        <p:spPr>
          <a:xfrm>
            <a:off x="2024968" y="2283696"/>
            <a:ext cx="4107163" cy="153888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indent="0" latinLnBrk="1">
              <a:buNone/>
            </a:pPr>
            <a:r>
              <a:rPr lang="ko-KR" altLang="en-US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캐릭터의 몸에 에너지의</a:t>
            </a:r>
            <a:r>
              <a:rPr lang="en-US" altLang="ko-KR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흐름이 형상화 됩니다</a:t>
            </a:r>
            <a:r>
              <a:rPr lang="en-US" altLang="ko-KR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08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4311</TotalTime>
  <Words>917</Words>
  <Application>Microsoft Office PowerPoint</Application>
  <PresentationFormat>와이드스크린</PresentationFormat>
  <Paragraphs>183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Pretendard SemiBold</vt:lpstr>
      <vt:lpstr>맑은 고딕</vt:lpstr>
      <vt:lpstr>Arial</vt:lpstr>
      <vt:lpstr>페이퍼로지 6 SemiBold</vt:lpstr>
      <vt:lpstr>페이퍼로지 9 Black</vt:lpstr>
      <vt:lpstr>Pretendard Medium</vt:lpstr>
      <vt:lpstr>페이퍼로지 5 Medium</vt:lpstr>
      <vt:lpstr>빛의 계승자 Bold</vt:lpstr>
      <vt:lpstr>페이퍼로지 7 Bold</vt:lpstr>
      <vt:lpstr>Wingdings</vt:lpstr>
      <vt:lpstr>Office 테마</vt:lpstr>
      <vt:lpstr>개요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Lenovo</dc:creator>
  <cp:lastModifiedBy>홍진선(2017184037)</cp:lastModifiedBy>
  <cp:revision>895</cp:revision>
  <dcterms:modified xsi:type="dcterms:W3CDTF">2025-05-26T12:25:01Z</dcterms:modified>
</cp:coreProperties>
</file>